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1.jpg" ContentType="image/jpg"/>
  <Override PartName="/ppt/media/image14.jpg" ContentType="image/jpg"/>
  <Override PartName="/ppt/media/image234.jpg" ContentType="image/jpg"/>
  <Override PartName="/ppt/media/image942.jpg" ContentType="image/jpg"/>
  <Override PartName="/ppt/media/image943.jpg" ContentType="image/jpg"/>
  <Override PartName="/ppt/media/image955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372" r:id="rId2"/>
    <p:sldId id="258" r:id="rId3"/>
    <p:sldId id="259" r:id="rId4"/>
    <p:sldId id="1554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</p:sldIdLst>
  <p:sldSz cx="12433300" cy="6997700"/>
  <p:notesSz cx="12433300" cy="69977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7" d="100"/>
          <a:sy n="157" d="100"/>
        </p:scale>
        <p:origin x="294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879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042150" y="0"/>
            <a:ext cx="53879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F9CA3-2AE9-4E8B-A854-576EE4391ACC}" type="datetimeFigureOut">
              <a:rPr lang="de-DE" smtClean="0"/>
              <a:t>08.04.2019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17975" y="874713"/>
            <a:ext cx="4197350" cy="236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43013" y="3367088"/>
            <a:ext cx="9947275" cy="2755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46863"/>
            <a:ext cx="53879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042150" y="6646863"/>
            <a:ext cx="53879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24CA9-A921-4E3E-A0E7-BE5ED3AA261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97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32973" y="2169287"/>
            <a:ext cx="10573703" cy="14695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65947" y="3918712"/>
            <a:ext cx="8707755" cy="1749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21982" y="1609471"/>
            <a:ext cx="5411248" cy="46184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06419" y="1609471"/>
            <a:ext cx="5411248" cy="46184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440679" y="0"/>
            <a:ext cx="6995159" cy="6995159"/>
          </a:xfrm>
          <a:custGeom>
            <a:avLst/>
            <a:gdLst/>
            <a:ahLst/>
            <a:cxnLst/>
            <a:rect l="l" t="t" r="r" b="b"/>
            <a:pathLst>
              <a:path w="6995159" h="6995159">
                <a:moveTo>
                  <a:pt x="0" y="6995159"/>
                </a:moveTo>
                <a:lnTo>
                  <a:pt x="6995159" y="6995159"/>
                </a:lnTo>
                <a:lnTo>
                  <a:pt x="6995159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81145" y="643247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6"/>
                </a:moveTo>
                <a:lnTo>
                  <a:pt x="0" y="13216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8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20"/>
                </a:lnTo>
                <a:lnTo>
                  <a:pt x="57071" y="45820"/>
                </a:lnTo>
                <a:lnTo>
                  <a:pt x="44202" y="13216"/>
                </a:lnTo>
                <a:close/>
              </a:path>
              <a:path w="1007110" h="194309">
                <a:moveTo>
                  <a:pt x="57071" y="45820"/>
                </a:moveTo>
                <a:lnTo>
                  <a:pt x="28304" y="45820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6"/>
                </a:lnTo>
                <a:lnTo>
                  <a:pt x="106061" y="191216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20"/>
                </a:lnTo>
                <a:lnTo>
                  <a:pt x="88374" y="125127"/>
                </a:lnTo>
                <a:lnTo>
                  <a:pt x="57071" y="45820"/>
                </a:lnTo>
                <a:close/>
              </a:path>
              <a:path w="1007110" h="194309">
                <a:moveTo>
                  <a:pt x="192675" y="45820"/>
                </a:moveTo>
                <a:lnTo>
                  <a:pt x="163505" y="45820"/>
                </a:lnTo>
                <a:lnTo>
                  <a:pt x="162988" y="55376"/>
                </a:lnTo>
                <a:lnTo>
                  <a:pt x="162722" y="64104"/>
                </a:lnTo>
                <a:lnTo>
                  <a:pt x="162611" y="191216"/>
                </a:lnTo>
                <a:lnTo>
                  <a:pt x="192675" y="191216"/>
                </a:lnTo>
                <a:lnTo>
                  <a:pt x="192675" y="45820"/>
                </a:lnTo>
                <a:close/>
              </a:path>
              <a:path w="1007110" h="194309">
                <a:moveTo>
                  <a:pt x="192675" y="13216"/>
                </a:moveTo>
                <a:lnTo>
                  <a:pt x="151128" y="13216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20"/>
                </a:lnTo>
                <a:lnTo>
                  <a:pt x="192675" y="45820"/>
                </a:lnTo>
                <a:lnTo>
                  <a:pt x="192675" y="13216"/>
                </a:lnTo>
                <a:close/>
              </a:path>
              <a:path w="1007110" h="194309">
                <a:moveTo>
                  <a:pt x="251880" y="63444"/>
                </a:moveTo>
                <a:lnTo>
                  <a:pt x="221815" y="63444"/>
                </a:lnTo>
                <a:lnTo>
                  <a:pt x="221815" y="191216"/>
                </a:lnTo>
                <a:lnTo>
                  <a:pt x="251880" y="191216"/>
                </a:lnTo>
                <a:lnTo>
                  <a:pt x="251880" y="63444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8"/>
                </a:lnTo>
                <a:lnTo>
                  <a:pt x="219190" y="31720"/>
                </a:lnTo>
                <a:lnTo>
                  <a:pt x="220950" y="36127"/>
                </a:lnTo>
                <a:lnTo>
                  <a:pt x="224470" y="39652"/>
                </a:lnTo>
                <a:lnTo>
                  <a:pt x="228019" y="42295"/>
                </a:lnTo>
                <a:lnTo>
                  <a:pt x="232433" y="44059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2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60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8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20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5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1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6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2" y="113617"/>
                </a:lnTo>
                <a:lnTo>
                  <a:pt x="714957" y="128652"/>
                </a:lnTo>
                <a:lnTo>
                  <a:pt x="716102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4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47936" y="171182"/>
                </a:lnTo>
                <a:lnTo>
                  <a:pt x="954993" y="183836"/>
                </a:lnTo>
                <a:lnTo>
                  <a:pt x="966854" y="191367"/>
                </a:lnTo>
                <a:lnTo>
                  <a:pt x="983600" y="193860"/>
                </a:lnTo>
                <a:lnTo>
                  <a:pt x="991563" y="193860"/>
                </a:lnTo>
                <a:lnTo>
                  <a:pt x="995978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8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6376415" y="815339"/>
            <a:ext cx="5125211" cy="5362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27" y="233258"/>
            <a:ext cx="11372632" cy="553998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527" y="1477292"/>
            <a:ext cx="11372632" cy="1508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4366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32859" y="4192346"/>
            <a:ext cx="3773931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5025" y="1457324"/>
            <a:ext cx="11269599" cy="1858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229481" y="6507861"/>
            <a:ext cx="3980688" cy="34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21982" y="6507861"/>
            <a:ext cx="2861119" cy="34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956548" y="6507861"/>
            <a:ext cx="2861119" cy="34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13" Type="http://schemas.openxmlformats.org/officeDocument/2006/relationships/image" Target="../media/image931.png"/><Relationship Id="rId18" Type="http://schemas.openxmlformats.org/officeDocument/2006/relationships/image" Target="../media/image1068.png"/><Relationship Id="rId26" Type="http://schemas.openxmlformats.org/officeDocument/2006/relationships/image" Target="../media/image1075.png"/><Relationship Id="rId3" Type="http://schemas.openxmlformats.org/officeDocument/2006/relationships/image" Target="../media/image1055.png"/><Relationship Id="rId21" Type="http://schemas.openxmlformats.org/officeDocument/2006/relationships/image" Target="../media/image403.png"/><Relationship Id="rId7" Type="http://schemas.openxmlformats.org/officeDocument/2006/relationships/image" Target="../media/image1059.png"/><Relationship Id="rId12" Type="http://schemas.openxmlformats.org/officeDocument/2006/relationships/image" Target="../media/image1063.png"/><Relationship Id="rId17" Type="http://schemas.openxmlformats.org/officeDocument/2006/relationships/image" Target="../media/image1067.png"/><Relationship Id="rId25" Type="http://schemas.openxmlformats.org/officeDocument/2006/relationships/image" Target="../media/image1074.png"/><Relationship Id="rId2" Type="http://schemas.openxmlformats.org/officeDocument/2006/relationships/image" Target="../media/image1054.png"/><Relationship Id="rId16" Type="http://schemas.openxmlformats.org/officeDocument/2006/relationships/image" Target="../media/image1066.png"/><Relationship Id="rId20" Type="http://schemas.openxmlformats.org/officeDocument/2006/relationships/image" Target="../media/image1070.png"/><Relationship Id="rId29" Type="http://schemas.openxmlformats.org/officeDocument/2006/relationships/image" Target="../media/image10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8.png"/><Relationship Id="rId11" Type="http://schemas.openxmlformats.org/officeDocument/2006/relationships/image" Target="../media/image1062.png"/><Relationship Id="rId24" Type="http://schemas.openxmlformats.org/officeDocument/2006/relationships/image" Target="../media/image1073.png"/><Relationship Id="rId32" Type="http://schemas.openxmlformats.org/officeDocument/2006/relationships/image" Target="../media/image1081.png"/><Relationship Id="rId5" Type="http://schemas.openxmlformats.org/officeDocument/2006/relationships/image" Target="../media/image1057.png"/><Relationship Id="rId15" Type="http://schemas.openxmlformats.org/officeDocument/2006/relationships/image" Target="../media/image1065.png"/><Relationship Id="rId23" Type="http://schemas.openxmlformats.org/officeDocument/2006/relationships/image" Target="../media/image1072.png"/><Relationship Id="rId28" Type="http://schemas.openxmlformats.org/officeDocument/2006/relationships/image" Target="../media/image1077.png"/><Relationship Id="rId10" Type="http://schemas.openxmlformats.org/officeDocument/2006/relationships/image" Target="../media/image1061.png"/><Relationship Id="rId19" Type="http://schemas.openxmlformats.org/officeDocument/2006/relationships/image" Target="../media/image1069.png"/><Relationship Id="rId31" Type="http://schemas.openxmlformats.org/officeDocument/2006/relationships/image" Target="../media/image1080.png"/><Relationship Id="rId4" Type="http://schemas.openxmlformats.org/officeDocument/2006/relationships/image" Target="../media/image1056.png"/><Relationship Id="rId9" Type="http://schemas.openxmlformats.org/officeDocument/2006/relationships/image" Target="../media/image554.png"/><Relationship Id="rId14" Type="http://schemas.openxmlformats.org/officeDocument/2006/relationships/image" Target="../media/image1064.png"/><Relationship Id="rId22" Type="http://schemas.openxmlformats.org/officeDocument/2006/relationships/image" Target="../media/image1071.png"/><Relationship Id="rId27" Type="http://schemas.openxmlformats.org/officeDocument/2006/relationships/image" Target="../media/image1076.png"/><Relationship Id="rId30" Type="http://schemas.openxmlformats.org/officeDocument/2006/relationships/image" Target="../media/image1079.png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3.png"/><Relationship Id="rId18" Type="http://schemas.openxmlformats.org/officeDocument/2006/relationships/image" Target="../media/image1098.png"/><Relationship Id="rId26" Type="http://schemas.openxmlformats.org/officeDocument/2006/relationships/image" Target="../media/image1106.png"/><Relationship Id="rId39" Type="http://schemas.openxmlformats.org/officeDocument/2006/relationships/image" Target="../media/image1119.png"/><Relationship Id="rId21" Type="http://schemas.openxmlformats.org/officeDocument/2006/relationships/image" Target="../media/image1101.png"/><Relationship Id="rId34" Type="http://schemas.openxmlformats.org/officeDocument/2006/relationships/image" Target="../media/image1114.png"/><Relationship Id="rId42" Type="http://schemas.openxmlformats.org/officeDocument/2006/relationships/image" Target="../media/image1122.png"/><Relationship Id="rId47" Type="http://schemas.openxmlformats.org/officeDocument/2006/relationships/image" Target="../media/image1127.png"/><Relationship Id="rId50" Type="http://schemas.openxmlformats.org/officeDocument/2006/relationships/image" Target="../media/image1130.png"/><Relationship Id="rId55" Type="http://schemas.openxmlformats.org/officeDocument/2006/relationships/image" Target="../media/image1135.png"/><Relationship Id="rId63" Type="http://schemas.openxmlformats.org/officeDocument/2006/relationships/image" Target="../media/image1143.png"/><Relationship Id="rId68" Type="http://schemas.openxmlformats.org/officeDocument/2006/relationships/image" Target="../media/image1148.png"/><Relationship Id="rId76" Type="http://schemas.openxmlformats.org/officeDocument/2006/relationships/image" Target="../media/image1156.png"/><Relationship Id="rId84" Type="http://schemas.openxmlformats.org/officeDocument/2006/relationships/image" Target="../media/image1164.png"/><Relationship Id="rId89" Type="http://schemas.openxmlformats.org/officeDocument/2006/relationships/image" Target="../media/image1169.png"/><Relationship Id="rId7" Type="http://schemas.openxmlformats.org/officeDocument/2006/relationships/image" Target="../media/image1087.png"/><Relationship Id="rId71" Type="http://schemas.openxmlformats.org/officeDocument/2006/relationships/image" Target="../media/image1151.png"/><Relationship Id="rId2" Type="http://schemas.openxmlformats.org/officeDocument/2006/relationships/image" Target="../media/image1082.png"/><Relationship Id="rId16" Type="http://schemas.openxmlformats.org/officeDocument/2006/relationships/image" Target="../media/image1096.png"/><Relationship Id="rId29" Type="http://schemas.openxmlformats.org/officeDocument/2006/relationships/image" Target="../media/image1109.png"/><Relationship Id="rId11" Type="http://schemas.openxmlformats.org/officeDocument/2006/relationships/image" Target="../media/image1091.png"/><Relationship Id="rId24" Type="http://schemas.openxmlformats.org/officeDocument/2006/relationships/image" Target="../media/image1104.png"/><Relationship Id="rId32" Type="http://schemas.openxmlformats.org/officeDocument/2006/relationships/image" Target="../media/image1112.png"/><Relationship Id="rId37" Type="http://schemas.openxmlformats.org/officeDocument/2006/relationships/image" Target="../media/image1117.png"/><Relationship Id="rId40" Type="http://schemas.openxmlformats.org/officeDocument/2006/relationships/image" Target="../media/image1120.png"/><Relationship Id="rId45" Type="http://schemas.openxmlformats.org/officeDocument/2006/relationships/image" Target="../media/image1125.png"/><Relationship Id="rId53" Type="http://schemas.openxmlformats.org/officeDocument/2006/relationships/image" Target="../media/image1133.png"/><Relationship Id="rId58" Type="http://schemas.openxmlformats.org/officeDocument/2006/relationships/image" Target="../media/image1138.png"/><Relationship Id="rId66" Type="http://schemas.openxmlformats.org/officeDocument/2006/relationships/image" Target="../media/image1146.png"/><Relationship Id="rId74" Type="http://schemas.openxmlformats.org/officeDocument/2006/relationships/image" Target="../media/image1154.png"/><Relationship Id="rId79" Type="http://schemas.openxmlformats.org/officeDocument/2006/relationships/image" Target="../media/image1159.png"/><Relationship Id="rId87" Type="http://schemas.openxmlformats.org/officeDocument/2006/relationships/image" Target="../media/image1167.png"/><Relationship Id="rId5" Type="http://schemas.openxmlformats.org/officeDocument/2006/relationships/image" Target="../media/image1085.png"/><Relationship Id="rId61" Type="http://schemas.openxmlformats.org/officeDocument/2006/relationships/image" Target="../media/image1141.png"/><Relationship Id="rId82" Type="http://schemas.openxmlformats.org/officeDocument/2006/relationships/image" Target="../media/image1162.png"/><Relationship Id="rId19" Type="http://schemas.openxmlformats.org/officeDocument/2006/relationships/image" Target="../media/image1099.png"/><Relationship Id="rId4" Type="http://schemas.openxmlformats.org/officeDocument/2006/relationships/image" Target="../media/image1084.png"/><Relationship Id="rId9" Type="http://schemas.openxmlformats.org/officeDocument/2006/relationships/image" Target="../media/image1089.png"/><Relationship Id="rId14" Type="http://schemas.openxmlformats.org/officeDocument/2006/relationships/image" Target="../media/image1094.png"/><Relationship Id="rId22" Type="http://schemas.openxmlformats.org/officeDocument/2006/relationships/image" Target="../media/image1102.png"/><Relationship Id="rId27" Type="http://schemas.openxmlformats.org/officeDocument/2006/relationships/image" Target="../media/image1107.png"/><Relationship Id="rId30" Type="http://schemas.openxmlformats.org/officeDocument/2006/relationships/image" Target="../media/image1110.png"/><Relationship Id="rId35" Type="http://schemas.openxmlformats.org/officeDocument/2006/relationships/image" Target="../media/image1115.png"/><Relationship Id="rId43" Type="http://schemas.openxmlformats.org/officeDocument/2006/relationships/image" Target="../media/image1123.png"/><Relationship Id="rId48" Type="http://schemas.openxmlformats.org/officeDocument/2006/relationships/image" Target="../media/image1128.png"/><Relationship Id="rId56" Type="http://schemas.openxmlformats.org/officeDocument/2006/relationships/image" Target="../media/image1136.png"/><Relationship Id="rId64" Type="http://schemas.openxmlformats.org/officeDocument/2006/relationships/image" Target="../media/image1144.png"/><Relationship Id="rId69" Type="http://schemas.openxmlformats.org/officeDocument/2006/relationships/image" Target="../media/image1149.png"/><Relationship Id="rId77" Type="http://schemas.openxmlformats.org/officeDocument/2006/relationships/image" Target="../media/image1157.png"/><Relationship Id="rId8" Type="http://schemas.openxmlformats.org/officeDocument/2006/relationships/image" Target="../media/image1088.png"/><Relationship Id="rId51" Type="http://schemas.openxmlformats.org/officeDocument/2006/relationships/image" Target="../media/image1131.png"/><Relationship Id="rId72" Type="http://schemas.openxmlformats.org/officeDocument/2006/relationships/image" Target="../media/image1152.png"/><Relationship Id="rId80" Type="http://schemas.openxmlformats.org/officeDocument/2006/relationships/image" Target="../media/image1160.png"/><Relationship Id="rId85" Type="http://schemas.openxmlformats.org/officeDocument/2006/relationships/image" Target="../media/image1165.png"/><Relationship Id="rId3" Type="http://schemas.openxmlformats.org/officeDocument/2006/relationships/image" Target="../media/image1083.png"/><Relationship Id="rId12" Type="http://schemas.openxmlformats.org/officeDocument/2006/relationships/image" Target="../media/image1092.png"/><Relationship Id="rId17" Type="http://schemas.openxmlformats.org/officeDocument/2006/relationships/image" Target="../media/image1097.png"/><Relationship Id="rId25" Type="http://schemas.openxmlformats.org/officeDocument/2006/relationships/image" Target="../media/image1105.png"/><Relationship Id="rId33" Type="http://schemas.openxmlformats.org/officeDocument/2006/relationships/image" Target="../media/image1113.png"/><Relationship Id="rId38" Type="http://schemas.openxmlformats.org/officeDocument/2006/relationships/image" Target="../media/image1118.png"/><Relationship Id="rId46" Type="http://schemas.openxmlformats.org/officeDocument/2006/relationships/image" Target="../media/image1126.png"/><Relationship Id="rId59" Type="http://schemas.openxmlformats.org/officeDocument/2006/relationships/image" Target="../media/image1139.png"/><Relationship Id="rId67" Type="http://schemas.openxmlformats.org/officeDocument/2006/relationships/image" Target="../media/image1147.png"/><Relationship Id="rId20" Type="http://schemas.openxmlformats.org/officeDocument/2006/relationships/image" Target="../media/image1100.png"/><Relationship Id="rId41" Type="http://schemas.openxmlformats.org/officeDocument/2006/relationships/image" Target="../media/image1121.png"/><Relationship Id="rId54" Type="http://schemas.openxmlformats.org/officeDocument/2006/relationships/image" Target="../media/image1134.png"/><Relationship Id="rId62" Type="http://schemas.openxmlformats.org/officeDocument/2006/relationships/image" Target="../media/image1142.png"/><Relationship Id="rId70" Type="http://schemas.openxmlformats.org/officeDocument/2006/relationships/image" Target="../media/image1150.png"/><Relationship Id="rId75" Type="http://schemas.openxmlformats.org/officeDocument/2006/relationships/image" Target="../media/image1155.png"/><Relationship Id="rId83" Type="http://schemas.openxmlformats.org/officeDocument/2006/relationships/image" Target="../media/image1163.png"/><Relationship Id="rId88" Type="http://schemas.openxmlformats.org/officeDocument/2006/relationships/image" Target="../media/image11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6.png"/><Relationship Id="rId15" Type="http://schemas.openxmlformats.org/officeDocument/2006/relationships/image" Target="../media/image1095.png"/><Relationship Id="rId23" Type="http://schemas.openxmlformats.org/officeDocument/2006/relationships/image" Target="../media/image1103.png"/><Relationship Id="rId28" Type="http://schemas.openxmlformats.org/officeDocument/2006/relationships/image" Target="../media/image1108.png"/><Relationship Id="rId36" Type="http://schemas.openxmlformats.org/officeDocument/2006/relationships/image" Target="../media/image1116.png"/><Relationship Id="rId49" Type="http://schemas.openxmlformats.org/officeDocument/2006/relationships/image" Target="../media/image1129.png"/><Relationship Id="rId57" Type="http://schemas.openxmlformats.org/officeDocument/2006/relationships/image" Target="../media/image1137.png"/><Relationship Id="rId10" Type="http://schemas.openxmlformats.org/officeDocument/2006/relationships/image" Target="../media/image1090.png"/><Relationship Id="rId31" Type="http://schemas.openxmlformats.org/officeDocument/2006/relationships/image" Target="../media/image1111.png"/><Relationship Id="rId44" Type="http://schemas.openxmlformats.org/officeDocument/2006/relationships/image" Target="../media/image1124.png"/><Relationship Id="rId52" Type="http://schemas.openxmlformats.org/officeDocument/2006/relationships/image" Target="../media/image1132.png"/><Relationship Id="rId60" Type="http://schemas.openxmlformats.org/officeDocument/2006/relationships/image" Target="../media/image1140.png"/><Relationship Id="rId65" Type="http://schemas.openxmlformats.org/officeDocument/2006/relationships/image" Target="../media/image1145.png"/><Relationship Id="rId73" Type="http://schemas.openxmlformats.org/officeDocument/2006/relationships/image" Target="../media/image1153.png"/><Relationship Id="rId78" Type="http://schemas.openxmlformats.org/officeDocument/2006/relationships/image" Target="../media/image1158.png"/><Relationship Id="rId81" Type="http://schemas.openxmlformats.org/officeDocument/2006/relationships/image" Target="../media/image1161.png"/><Relationship Id="rId86" Type="http://schemas.openxmlformats.org/officeDocument/2006/relationships/image" Target="../media/image1166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6.png"/><Relationship Id="rId13" Type="http://schemas.openxmlformats.org/officeDocument/2006/relationships/image" Target="../media/image1181.png"/><Relationship Id="rId18" Type="http://schemas.openxmlformats.org/officeDocument/2006/relationships/image" Target="../media/image1186.png"/><Relationship Id="rId26" Type="http://schemas.openxmlformats.org/officeDocument/2006/relationships/image" Target="../media/image1194.png"/><Relationship Id="rId3" Type="http://schemas.openxmlformats.org/officeDocument/2006/relationships/image" Target="../media/image1171.png"/><Relationship Id="rId21" Type="http://schemas.openxmlformats.org/officeDocument/2006/relationships/image" Target="../media/image1189.png"/><Relationship Id="rId7" Type="http://schemas.openxmlformats.org/officeDocument/2006/relationships/image" Target="../media/image1175.png"/><Relationship Id="rId12" Type="http://schemas.openxmlformats.org/officeDocument/2006/relationships/image" Target="../media/image1180.png"/><Relationship Id="rId17" Type="http://schemas.openxmlformats.org/officeDocument/2006/relationships/image" Target="../media/image1185.png"/><Relationship Id="rId25" Type="http://schemas.openxmlformats.org/officeDocument/2006/relationships/image" Target="../media/image1193.png"/><Relationship Id="rId33" Type="http://schemas.openxmlformats.org/officeDocument/2006/relationships/image" Target="../media/image1201.png"/><Relationship Id="rId2" Type="http://schemas.openxmlformats.org/officeDocument/2006/relationships/image" Target="../media/image1170.png"/><Relationship Id="rId16" Type="http://schemas.openxmlformats.org/officeDocument/2006/relationships/image" Target="../media/image1184.png"/><Relationship Id="rId20" Type="http://schemas.openxmlformats.org/officeDocument/2006/relationships/image" Target="../media/image1188.png"/><Relationship Id="rId29" Type="http://schemas.openxmlformats.org/officeDocument/2006/relationships/image" Target="../media/image11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4.png"/><Relationship Id="rId11" Type="http://schemas.openxmlformats.org/officeDocument/2006/relationships/image" Target="../media/image1179.png"/><Relationship Id="rId24" Type="http://schemas.openxmlformats.org/officeDocument/2006/relationships/image" Target="../media/image1192.png"/><Relationship Id="rId32" Type="http://schemas.openxmlformats.org/officeDocument/2006/relationships/image" Target="../media/image1200.png"/><Relationship Id="rId5" Type="http://schemas.openxmlformats.org/officeDocument/2006/relationships/image" Target="../media/image1173.png"/><Relationship Id="rId15" Type="http://schemas.openxmlformats.org/officeDocument/2006/relationships/image" Target="../media/image1183.png"/><Relationship Id="rId23" Type="http://schemas.openxmlformats.org/officeDocument/2006/relationships/image" Target="../media/image1191.png"/><Relationship Id="rId28" Type="http://schemas.openxmlformats.org/officeDocument/2006/relationships/image" Target="../media/image1196.png"/><Relationship Id="rId10" Type="http://schemas.openxmlformats.org/officeDocument/2006/relationships/image" Target="../media/image1178.png"/><Relationship Id="rId19" Type="http://schemas.openxmlformats.org/officeDocument/2006/relationships/image" Target="../media/image1187.png"/><Relationship Id="rId31" Type="http://schemas.openxmlformats.org/officeDocument/2006/relationships/image" Target="../media/image1199.png"/><Relationship Id="rId4" Type="http://schemas.openxmlformats.org/officeDocument/2006/relationships/image" Target="../media/image1172.png"/><Relationship Id="rId9" Type="http://schemas.openxmlformats.org/officeDocument/2006/relationships/image" Target="../media/image1177.png"/><Relationship Id="rId14" Type="http://schemas.openxmlformats.org/officeDocument/2006/relationships/image" Target="../media/image1182.png"/><Relationship Id="rId22" Type="http://schemas.openxmlformats.org/officeDocument/2006/relationships/image" Target="../media/image1190.png"/><Relationship Id="rId27" Type="http://schemas.openxmlformats.org/officeDocument/2006/relationships/image" Target="../media/image1195.png"/><Relationship Id="rId30" Type="http://schemas.openxmlformats.org/officeDocument/2006/relationships/image" Target="../media/image119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8.png"/><Relationship Id="rId13" Type="http://schemas.openxmlformats.org/officeDocument/2006/relationships/image" Target="../media/image1212.png"/><Relationship Id="rId18" Type="http://schemas.openxmlformats.org/officeDocument/2006/relationships/image" Target="../media/image1217.png"/><Relationship Id="rId3" Type="http://schemas.openxmlformats.org/officeDocument/2006/relationships/image" Target="../media/image1203.png"/><Relationship Id="rId21" Type="http://schemas.openxmlformats.org/officeDocument/2006/relationships/image" Target="../media/image403.png"/><Relationship Id="rId7" Type="http://schemas.openxmlformats.org/officeDocument/2006/relationships/image" Target="../media/image1207.png"/><Relationship Id="rId12" Type="http://schemas.openxmlformats.org/officeDocument/2006/relationships/image" Target="../media/image1211.png"/><Relationship Id="rId17" Type="http://schemas.openxmlformats.org/officeDocument/2006/relationships/image" Target="../media/image1216.png"/><Relationship Id="rId2" Type="http://schemas.openxmlformats.org/officeDocument/2006/relationships/image" Target="../media/image1202.png"/><Relationship Id="rId16" Type="http://schemas.openxmlformats.org/officeDocument/2006/relationships/image" Target="../media/image1215.png"/><Relationship Id="rId20" Type="http://schemas.openxmlformats.org/officeDocument/2006/relationships/image" Target="../media/image12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6.png"/><Relationship Id="rId11" Type="http://schemas.openxmlformats.org/officeDocument/2006/relationships/image" Target="../media/image98.png"/><Relationship Id="rId24" Type="http://schemas.openxmlformats.org/officeDocument/2006/relationships/image" Target="../media/image1222.png"/><Relationship Id="rId5" Type="http://schemas.openxmlformats.org/officeDocument/2006/relationships/image" Target="../media/image1205.png"/><Relationship Id="rId15" Type="http://schemas.openxmlformats.org/officeDocument/2006/relationships/image" Target="../media/image1214.png"/><Relationship Id="rId23" Type="http://schemas.openxmlformats.org/officeDocument/2006/relationships/image" Target="../media/image1221.png"/><Relationship Id="rId10" Type="http://schemas.openxmlformats.org/officeDocument/2006/relationships/image" Target="../media/image1210.png"/><Relationship Id="rId19" Type="http://schemas.openxmlformats.org/officeDocument/2006/relationships/image" Target="../media/image1218.png"/><Relationship Id="rId4" Type="http://schemas.openxmlformats.org/officeDocument/2006/relationships/image" Target="../media/image1204.png"/><Relationship Id="rId9" Type="http://schemas.openxmlformats.org/officeDocument/2006/relationships/image" Target="../media/image1209.png"/><Relationship Id="rId14" Type="http://schemas.openxmlformats.org/officeDocument/2006/relationships/image" Target="../media/image1213.png"/><Relationship Id="rId22" Type="http://schemas.openxmlformats.org/officeDocument/2006/relationships/image" Target="../media/image122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8.png"/><Relationship Id="rId13" Type="http://schemas.openxmlformats.org/officeDocument/2006/relationships/image" Target="../media/image1233.png"/><Relationship Id="rId3" Type="http://schemas.openxmlformats.org/officeDocument/2006/relationships/image" Target="../media/image1224.png"/><Relationship Id="rId7" Type="http://schemas.openxmlformats.org/officeDocument/2006/relationships/image" Target="../media/image1227.png"/><Relationship Id="rId12" Type="http://schemas.openxmlformats.org/officeDocument/2006/relationships/image" Target="../media/image1232.png"/><Relationship Id="rId2" Type="http://schemas.openxmlformats.org/officeDocument/2006/relationships/image" Target="../media/image12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6.png"/><Relationship Id="rId11" Type="http://schemas.openxmlformats.org/officeDocument/2006/relationships/image" Target="../media/image1231.png"/><Relationship Id="rId5" Type="http://schemas.openxmlformats.org/officeDocument/2006/relationships/image" Target="../media/image1225.png"/><Relationship Id="rId10" Type="http://schemas.openxmlformats.org/officeDocument/2006/relationships/image" Target="../media/image1230.png"/><Relationship Id="rId4" Type="http://schemas.openxmlformats.org/officeDocument/2006/relationships/image" Target="../media/image1172.png"/><Relationship Id="rId9" Type="http://schemas.openxmlformats.org/officeDocument/2006/relationships/image" Target="../media/image122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9.png"/><Relationship Id="rId13" Type="http://schemas.openxmlformats.org/officeDocument/2006/relationships/image" Target="../media/image1244.png"/><Relationship Id="rId18" Type="http://schemas.openxmlformats.org/officeDocument/2006/relationships/image" Target="../media/image1249.png"/><Relationship Id="rId26" Type="http://schemas.openxmlformats.org/officeDocument/2006/relationships/image" Target="../media/image1257.png"/><Relationship Id="rId3" Type="http://schemas.openxmlformats.org/officeDocument/2006/relationships/image" Target="../media/image1234.png"/><Relationship Id="rId21" Type="http://schemas.openxmlformats.org/officeDocument/2006/relationships/image" Target="../media/image1252.png"/><Relationship Id="rId7" Type="http://schemas.openxmlformats.org/officeDocument/2006/relationships/image" Target="../media/image1238.png"/><Relationship Id="rId12" Type="http://schemas.openxmlformats.org/officeDocument/2006/relationships/image" Target="../media/image1243.png"/><Relationship Id="rId17" Type="http://schemas.openxmlformats.org/officeDocument/2006/relationships/image" Target="../media/image1248.png"/><Relationship Id="rId25" Type="http://schemas.openxmlformats.org/officeDocument/2006/relationships/image" Target="../media/image1256.png"/><Relationship Id="rId2" Type="http://schemas.openxmlformats.org/officeDocument/2006/relationships/image" Target="../media/image1223.png"/><Relationship Id="rId16" Type="http://schemas.openxmlformats.org/officeDocument/2006/relationships/image" Target="../media/image1247.png"/><Relationship Id="rId20" Type="http://schemas.openxmlformats.org/officeDocument/2006/relationships/image" Target="../media/image12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7.png"/><Relationship Id="rId11" Type="http://schemas.openxmlformats.org/officeDocument/2006/relationships/image" Target="../media/image1242.png"/><Relationship Id="rId24" Type="http://schemas.openxmlformats.org/officeDocument/2006/relationships/image" Target="../media/image1255.png"/><Relationship Id="rId5" Type="http://schemas.openxmlformats.org/officeDocument/2006/relationships/image" Target="../media/image1236.png"/><Relationship Id="rId15" Type="http://schemas.openxmlformats.org/officeDocument/2006/relationships/image" Target="../media/image1246.png"/><Relationship Id="rId23" Type="http://schemas.openxmlformats.org/officeDocument/2006/relationships/image" Target="../media/image1254.png"/><Relationship Id="rId10" Type="http://schemas.openxmlformats.org/officeDocument/2006/relationships/image" Target="../media/image1241.png"/><Relationship Id="rId19" Type="http://schemas.openxmlformats.org/officeDocument/2006/relationships/image" Target="../media/image1250.png"/><Relationship Id="rId4" Type="http://schemas.openxmlformats.org/officeDocument/2006/relationships/image" Target="../media/image1235.png"/><Relationship Id="rId9" Type="http://schemas.openxmlformats.org/officeDocument/2006/relationships/image" Target="../media/image1240.png"/><Relationship Id="rId14" Type="http://schemas.openxmlformats.org/officeDocument/2006/relationships/image" Target="../media/image1245.png"/><Relationship Id="rId22" Type="http://schemas.openxmlformats.org/officeDocument/2006/relationships/image" Target="../media/image125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3.png"/><Relationship Id="rId13" Type="http://schemas.openxmlformats.org/officeDocument/2006/relationships/image" Target="../media/image1268.png"/><Relationship Id="rId18" Type="http://schemas.openxmlformats.org/officeDocument/2006/relationships/image" Target="../media/image1273.png"/><Relationship Id="rId3" Type="http://schemas.openxmlformats.org/officeDocument/2006/relationships/image" Target="../media/image1258.png"/><Relationship Id="rId7" Type="http://schemas.openxmlformats.org/officeDocument/2006/relationships/image" Target="../media/image1262.png"/><Relationship Id="rId12" Type="http://schemas.openxmlformats.org/officeDocument/2006/relationships/image" Target="../media/image1267.png"/><Relationship Id="rId17" Type="http://schemas.openxmlformats.org/officeDocument/2006/relationships/image" Target="../media/image1272.png"/><Relationship Id="rId2" Type="http://schemas.openxmlformats.org/officeDocument/2006/relationships/image" Target="../media/image1223.png"/><Relationship Id="rId16" Type="http://schemas.openxmlformats.org/officeDocument/2006/relationships/image" Target="../media/image12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61.png"/><Relationship Id="rId11" Type="http://schemas.openxmlformats.org/officeDocument/2006/relationships/image" Target="../media/image1266.png"/><Relationship Id="rId5" Type="http://schemas.openxmlformats.org/officeDocument/2006/relationships/image" Target="../media/image1260.png"/><Relationship Id="rId15" Type="http://schemas.openxmlformats.org/officeDocument/2006/relationships/image" Target="../media/image1270.png"/><Relationship Id="rId10" Type="http://schemas.openxmlformats.org/officeDocument/2006/relationships/image" Target="../media/image1265.png"/><Relationship Id="rId4" Type="http://schemas.openxmlformats.org/officeDocument/2006/relationships/image" Target="../media/image1259.png"/><Relationship Id="rId9" Type="http://schemas.openxmlformats.org/officeDocument/2006/relationships/image" Target="../media/image1264.png"/><Relationship Id="rId14" Type="http://schemas.openxmlformats.org/officeDocument/2006/relationships/image" Target="../media/image126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9.png"/><Relationship Id="rId13" Type="http://schemas.openxmlformats.org/officeDocument/2006/relationships/image" Target="../media/image1210.png"/><Relationship Id="rId18" Type="http://schemas.openxmlformats.org/officeDocument/2006/relationships/image" Target="../media/image1284.png"/><Relationship Id="rId3" Type="http://schemas.openxmlformats.org/officeDocument/2006/relationships/image" Target="../media/image1275.png"/><Relationship Id="rId21" Type="http://schemas.openxmlformats.org/officeDocument/2006/relationships/image" Target="../media/image1220.png"/><Relationship Id="rId7" Type="http://schemas.openxmlformats.org/officeDocument/2006/relationships/image" Target="../media/image1204.png"/><Relationship Id="rId12" Type="http://schemas.openxmlformats.org/officeDocument/2006/relationships/image" Target="../media/image1280.png"/><Relationship Id="rId17" Type="http://schemas.openxmlformats.org/officeDocument/2006/relationships/image" Target="../media/image1283.png"/><Relationship Id="rId2" Type="http://schemas.openxmlformats.org/officeDocument/2006/relationships/image" Target="../media/image1274.png"/><Relationship Id="rId16" Type="http://schemas.openxmlformats.org/officeDocument/2006/relationships/image" Target="../media/image1282.png"/><Relationship Id="rId20" Type="http://schemas.openxmlformats.org/officeDocument/2006/relationships/image" Target="../media/image4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8.png"/><Relationship Id="rId11" Type="http://schemas.openxmlformats.org/officeDocument/2006/relationships/image" Target="../media/image1208.png"/><Relationship Id="rId5" Type="http://schemas.openxmlformats.org/officeDocument/2006/relationships/image" Target="../media/image1277.png"/><Relationship Id="rId15" Type="http://schemas.openxmlformats.org/officeDocument/2006/relationships/image" Target="../media/image1211.png"/><Relationship Id="rId23" Type="http://schemas.openxmlformats.org/officeDocument/2006/relationships/image" Target="../media/image1286.png"/><Relationship Id="rId10" Type="http://schemas.openxmlformats.org/officeDocument/2006/relationships/image" Target="../media/image109.png"/><Relationship Id="rId19" Type="http://schemas.openxmlformats.org/officeDocument/2006/relationships/image" Target="../media/image1285.png"/><Relationship Id="rId4" Type="http://schemas.openxmlformats.org/officeDocument/2006/relationships/image" Target="../media/image1276.png"/><Relationship Id="rId9" Type="http://schemas.openxmlformats.org/officeDocument/2006/relationships/image" Target="../media/image1206.png"/><Relationship Id="rId14" Type="http://schemas.openxmlformats.org/officeDocument/2006/relationships/image" Target="../media/image1281.png"/><Relationship Id="rId22" Type="http://schemas.openxmlformats.org/officeDocument/2006/relationships/image" Target="../media/image122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2.png"/><Relationship Id="rId13" Type="http://schemas.openxmlformats.org/officeDocument/2006/relationships/image" Target="../media/image1297.png"/><Relationship Id="rId18" Type="http://schemas.openxmlformats.org/officeDocument/2006/relationships/image" Target="../media/image1302.png"/><Relationship Id="rId26" Type="http://schemas.openxmlformats.org/officeDocument/2006/relationships/image" Target="../media/image1309.png"/><Relationship Id="rId39" Type="http://schemas.openxmlformats.org/officeDocument/2006/relationships/image" Target="../media/image1321.png"/><Relationship Id="rId3" Type="http://schemas.openxmlformats.org/officeDocument/2006/relationships/image" Target="../media/image1288.png"/><Relationship Id="rId21" Type="http://schemas.openxmlformats.org/officeDocument/2006/relationships/image" Target="../media/image1305.png"/><Relationship Id="rId34" Type="http://schemas.openxmlformats.org/officeDocument/2006/relationships/image" Target="../media/image1317.png"/><Relationship Id="rId7" Type="http://schemas.openxmlformats.org/officeDocument/2006/relationships/image" Target="../media/image1291.png"/><Relationship Id="rId12" Type="http://schemas.openxmlformats.org/officeDocument/2006/relationships/image" Target="../media/image1296.png"/><Relationship Id="rId17" Type="http://schemas.openxmlformats.org/officeDocument/2006/relationships/image" Target="../media/image1301.png"/><Relationship Id="rId25" Type="http://schemas.openxmlformats.org/officeDocument/2006/relationships/image" Target="../media/image1308.png"/><Relationship Id="rId33" Type="http://schemas.openxmlformats.org/officeDocument/2006/relationships/image" Target="../media/image1316.png"/><Relationship Id="rId38" Type="http://schemas.openxmlformats.org/officeDocument/2006/relationships/image" Target="../media/image1320.png"/><Relationship Id="rId2" Type="http://schemas.openxmlformats.org/officeDocument/2006/relationships/image" Target="../media/image1287.png"/><Relationship Id="rId16" Type="http://schemas.openxmlformats.org/officeDocument/2006/relationships/image" Target="../media/image1300.png"/><Relationship Id="rId20" Type="http://schemas.openxmlformats.org/officeDocument/2006/relationships/image" Target="../media/image1304.png"/><Relationship Id="rId29" Type="http://schemas.openxmlformats.org/officeDocument/2006/relationships/image" Target="../media/image1312.png"/><Relationship Id="rId41" Type="http://schemas.openxmlformats.org/officeDocument/2006/relationships/image" Target="../media/image13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0.png"/><Relationship Id="rId11" Type="http://schemas.openxmlformats.org/officeDocument/2006/relationships/image" Target="../media/image1295.png"/><Relationship Id="rId24" Type="http://schemas.openxmlformats.org/officeDocument/2006/relationships/image" Target="../media/image4.png"/><Relationship Id="rId32" Type="http://schemas.openxmlformats.org/officeDocument/2006/relationships/image" Target="../media/image1315.png"/><Relationship Id="rId37" Type="http://schemas.openxmlformats.org/officeDocument/2006/relationships/image" Target="../media/image1319.png"/><Relationship Id="rId40" Type="http://schemas.openxmlformats.org/officeDocument/2006/relationships/image" Target="../media/image1322.png"/><Relationship Id="rId5" Type="http://schemas.openxmlformats.org/officeDocument/2006/relationships/image" Target="../media/image1289.png"/><Relationship Id="rId15" Type="http://schemas.openxmlformats.org/officeDocument/2006/relationships/image" Target="../media/image1299.png"/><Relationship Id="rId23" Type="http://schemas.openxmlformats.org/officeDocument/2006/relationships/image" Target="../media/image1307.png"/><Relationship Id="rId28" Type="http://schemas.openxmlformats.org/officeDocument/2006/relationships/image" Target="../media/image1311.png"/><Relationship Id="rId36" Type="http://schemas.openxmlformats.org/officeDocument/2006/relationships/image" Target="../media/image1318.png"/><Relationship Id="rId10" Type="http://schemas.openxmlformats.org/officeDocument/2006/relationships/image" Target="../media/image1294.png"/><Relationship Id="rId19" Type="http://schemas.openxmlformats.org/officeDocument/2006/relationships/image" Target="../media/image1303.png"/><Relationship Id="rId31" Type="http://schemas.openxmlformats.org/officeDocument/2006/relationships/image" Target="../media/image1314.png"/><Relationship Id="rId4" Type="http://schemas.openxmlformats.org/officeDocument/2006/relationships/image" Target="../media/image1084.png"/><Relationship Id="rId9" Type="http://schemas.openxmlformats.org/officeDocument/2006/relationships/image" Target="../media/image1293.png"/><Relationship Id="rId14" Type="http://schemas.openxmlformats.org/officeDocument/2006/relationships/image" Target="../media/image1298.png"/><Relationship Id="rId22" Type="http://schemas.openxmlformats.org/officeDocument/2006/relationships/image" Target="../media/image1306.png"/><Relationship Id="rId27" Type="http://schemas.openxmlformats.org/officeDocument/2006/relationships/image" Target="../media/image1310.png"/><Relationship Id="rId30" Type="http://schemas.openxmlformats.org/officeDocument/2006/relationships/image" Target="../media/image1313.png"/><Relationship Id="rId35" Type="http://schemas.openxmlformats.org/officeDocument/2006/relationships/image" Target="../media/image126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9.png"/><Relationship Id="rId13" Type="http://schemas.openxmlformats.org/officeDocument/2006/relationships/image" Target="../media/image1334.png"/><Relationship Id="rId18" Type="http://schemas.openxmlformats.org/officeDocument/2006/relationships/image" Target="../media/image1339.png"/><Relationship Id="rId26" Type="http://schemas.openxmlformats.org/officeDocument/2006/relationships/image" Target="../media/image1347.png"/><Relationship Id="rId39" Type="http://schemas.openxmlformats.org/officeDocument/2006/relationships/image" Target="../media/image1360.png"/><Relationship Id="rId3" Type="http://schemas.openxmlformats.org/officeDocument/2006/relationships/image" Target="../media/image65.png"/><Relationship Id="rId21" Type="http://schemas.openxmlformats.org/officeDocument/2006/relationships/image" Target="../media/image1342.png"/><Relationship Id="rId34" Type="http://schemas.openxmlformats.org/officeDocument/2006/relationships/image" Target="../media/image1355.png"/><Relationship Id="rId42" Type="http://schemas.openxmlformats.org/officeDocument/2006/relationships/image" Target="../media/image1363.png"/><Relationship Id="rId7" Type="http://schemas.openxmlformats.org/officeDocument/2006/relationships/image" Target="../media/image1328.png"/><Relationship Id="rId12" Type="http://schemas.openxmlformats.org/officeDocument/2006/relationships/image" Target="../media/image1333.png"/><Relationship Id="rId17" Type="http://schemas.openxmlformats.org/officeDocument/2006/relationships/image" Target="../media/image1338.png"/><Relationship Id="rId25" Type="http://schemas.openxmlformats.org/officeDocument/2006/relationships/image" Target="../media/image1346.png"/><Relationship Id="rId33" Type="http://schemas.openxmlformats.org/officeDocument/2006/relationships/image" Target="../media/image1354.png"/><Relationship Id="rId38" Type="http://schemas.openxmlformats.org/officeDocument/2006/relationships/image" Target="../media/image1359.png"/><Relationship Id="rId2" Type="http://schemas.openxmlformats.org/officeDocument/2006/relationships/image" Target="../media/image1324.png"/><Relationship Id="rId16" Type="http://schemas.openxmlformats.org/officeDocument/2006/relationships/image" Target="../media/image1337.png"/><Relationship Id="rId20" Type="http://schemas.openxmlformats.org/officeDocument/2006/relationships/image" Target="../media/image1341.png"/><Relationship Id="rId29" Type="http://schemas.openxmlformats.org/officeDocument/2006/relationships/image" Target="../media/image1350.png"/><Relationship Id="rId41" Type="http://schemas.openxmlformats.org/officeDocument/2006/relationships/image" Target="../media/image13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7.png"/><Relationship Id="rId11" Type="http://schemas.openxmlformats.org/officeDocument/2006/relationships/image" Target="../media/image1332.png"/><Relationship Id="rId24" Type="http://schemas.openxmlformats.org/officeDocument/2006/relationships/image" Target="../media/image1345.png"/><Relationship Id="rId32" Type="http://schemas.openxmlformats.org/officeDocument/2006/relationships/image" Target="../media/image1353.png"/><Relationship Id="rId37" Type="http://schemas.openxmlformats.org/officeDocument/2006/relationships/image" Target="../media/image1358.png"/><Relationship Id="rId40" Type="http://schemas.openxmlformats.org/officeDocument/2006/relationships/image" Target="../media/image1361.png"/><Relationship Id="rId45" Type="http://schemas.openxmlformats.org/officeDocument/2006/relationships/image" Target="../media/image1366.png"/><Relationship Id="rId5" Type="http://schemas.openxmlformats.org/officeDocument/2006/relationships/image" Target="../media/image1326.png"/><Relationship Id="rId15" Type="http://schemas.openxmlformats.org/officeDocument/2006/relationships/image" Target="../media/image1336.png"/><Relationship Id="rId23" Type="http://schemas.openxmlformats.org/officeDocument/2006/relationships/image" Target="../media/image1344.png"/><Relationship Id="rId28" Type="http://schemas.openxmlformats.org/officeDocument/2006/relationships/image" Target="../media/image1349.png"/><Relationship Id="rId36" Type="http://schemas.openxmlformats.org/officeDocument/2006/relationships/image" Target="../media/image1357.png"/><Relationship Id="rId10" Type="http://schemas.openxmlformats.org/officeDocument/2006/relationships/image" Target="../media/image1331.png"/><Relationship Id="rId19" Type="http://schemas.openxmlformats.org/officeDocument/2006/relationships/image" Target="../media/image1340.png"/><Relationship Id="rId31" Type="http://schemas.openxmlformats.org/officeDocument/2006/relationships/image" Target="../media/image1352.png"/><Relationship Id="rId44" Type="http://schemas.openxmlformats.org/officeDocument/2006/relationships/image" Target="../media/image1365.png"/><Relationship Id="rId4" Type="http://schemas.openxmlformats.org/officeDocument/2006/relationships/image" Target="../media/image1325.png"/><Relationship Id="rId9" Type="http://schemas.openxmlformats.org/officeDocument/2006/relationships/image" Target="../media/image1330.png"/><Relationship Id="rId14" Type="http://schemas.openxmlformats.org/officeDocument/2006/relationships/image" Target="../media/image1335.png"/><Relationship Id="rId22" Type="http://schemas.openxmlformats.org/officeDocument/2006/relationships/image" Target="../media/image1343.png"/><Relationship Id="rId27" Type="http://schemas.openxmlformats.org/officeDocument/2006/relationships/image" Target="../media/image1348.png"/><Relationship Id="rId30" Type="http://schemas.openxmlformats.org/officeDocument/2006/relationships/image" Target="../media/image1351.png"/><Relationship Id="rId35" Type="http://schemas.openxmlformats.org/officeDocument/2006/relationships/image" Target="../media/image1356.png"/><Relationship Id="rId43" Type="http://schemas.openxmlformats.org/officeDocument/2006/relationships/image" Target="../media/image13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1.png"/><Relationship Id="rId13" Type="http://schemas.openxmlformats.org/officeDocument/2006/relationships/image" Target="../media/image1376.png"/><Relationship Id="rId18" Type="http://schemas.openxmlformats.org/officeDocument/2006/relationships/image" Target="../media/image1381.png"/><Relationship Id="rId3" Type="http://schemas.openxmlformats.org/officeDocument/2006/relationships/image" Target="../media/image1368.png"/><Relationship Id="rId21" Type="http://schemas.openxmlformats.org/officeDocument/2006/relationships/image" Target="../media/image1384.png"/><Relationship Id="rId7" Type="http://schemas.openxmlformats.org/officeDocument/2006/relationships/image" Target="../media/image1009.png"/><Relationship Id="rId12" Type="http://schemas.openxmlformats.org/officeDocument/2006/relationships/image" Target="../media/image1375.png"/><Relationship Id="rId17" Type="http://schemas.openxmlformats.org/officeDocument/2006/relationships/image" Target="../media/image1380.png"/><Relationship Id="rId2" Type="http://schemas.openxmlformats.org/officeDocument/2006/relationships/image" Target="../media/image1367.png"/><Relationship Id="rId16" Type="http://schemas.openxmlformats.org/officeDocument/2006/relationships/image" Target="../media/image1379.png"/><Relationship Id="rId20" Type="http://schemas.openxmlformats.org/officeDocument/2006/relationships/image" Target="../media/image13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70.png"/><Relationship Id="rId11" Type="http://schemas.openxmlformats.org/officeDocument/2006/relationships/image" Target="../media/image1374.png"/><Relationship Id="rId24" Type="http://schemas.openxmlformats.org/officeDocument/2006/relationships/image" Target="../media/image1387.png"/><Relationship Id="rId5" Type="http://schemas.openxmlformats.org/officeDocument/2006/relationships/image" Target="../media/image923.png"/><Relationship Id="rId15" Type="http://schemas.openxmlformats.org/officeDocument/2006/relationships/image" Target="../media/image1378.png"/><Relationship Id="rId23" Type="http://schemas.openxmlformats.org/officeDocument/2006/relationships/image" Target="../media/image1386.png"/><Relationship Id="rId10" Type="http://schemas.openxmlformats.org/officeDocument/2006/relationships/image" Target="../media/image1373.png"/><Relationship Id="rId19" Type="http://schemas.openxmlformats.org/officeDocument/2006/relationships/image" Target="../media/image1382.png"/><Relationship Id="rId4" Type="http://schemas.openxmlformats.org/officeDocument/2006/relationships/image" Target="../media/image1369.png"/><Relationship Id="rId9" Type="http://schemas.openxmlformats.org/officeDocument/2006/relationships/image" Target="../media/image1372.png"/><Relationship Id="rId14" Type="http://schemas.openxmlformats.org/officeDocument/2006/relationships/image" Target="../media/image1377.png"/><Relationship Id="rId22" Type="http://schemas.openxmlformats.org/officeDocument/2006/relationships/image" Target="../media/image1385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3.png"/><Relationship Id="rId13" Type="http://schemas.openxmlformats.org/officeDocument/2006/relationships/image" Target="../media/image1398.png"/><Relationship Id="rId18" Type="http://schemas.openxmlformats.org/officeDocument/2006/relationships/image" Target="../media/image1402.png"/><Relationship Id="rId3" Type="http://schemas.openxmlformats.org/officeDocument/2006/relationships/image" Target="../media/image1389.png"/><Relationship Id="rId21" Type="http://schemas.openxmlformats.org/officeDocument/2006/relationships/image" Target="../media/image1404.png"/><Relationship Id="rId7" Type="http://schemas.openxmlformats.org/officeDocument/2006/relationships/image" Target="../media/image1080.png"/><Relationship Id="rId12" Type="http://schemas.openxmlformats.org/officeDocument/2006/relationships/image" Target="../media/image1397.png"/><Relationship Id="rId17" Type="http://schemas.openxmlformats.org/officeDocument/2006/relationships/image" Target="../media/image1009.png"/><Relationship Id="rId2" Type="http://schemas.openxmlformats.org/officeDocument/2006/relationships/image" Target="../media/image1388.png"/><Relationship Id="rId16" Type="http://schemas.openxmlformats.org/officeDocument/2006/relationships/image" Target="../media/image1401.png"/><Relationship Id="rId20" Type="http://schemas.openxmlformats.org/officeDocument/2006/relationships/image" Target="../media/image10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2.png"/><Relationship Id="rId11" Type="http://schemas.openxmlformats.org/officeDocument/2006/relationships/image" Target="../media/image1396.png"/><Relationship Id="rId5" Type="http://schemas.openxmlformats.org/officeDocument/2006/relationships/image" Target="../media/image1391.png"/><Relationship Id="rId15" Type="http://schemas.openxmlformats.org/officeDocument/2006/relationships/image" Target="../media/image1400.png"/><Relationship Id="rId23" Type="http://schemas.openxmlformats.org/officeDocument/2006/relationships/image" Target="../media/image1406.png"/><Relationship Id="rId10" Type="http://schemas.openxmlformats.org/officeDocument/2006/relationships/image" Target="../media/image1395.png"/><Relationship Id="rId19" Type="http://schemas.openxmlformats.org/officeDocument/2006/relationships/image" Target="../media/image1403.png"/><Relationship Id="rId4" Type="http://schemas.openxmlformats.org/officeDocument/2006/relationships/image" Target="../media/image1390.png"/><Relationship Id="rId9" Type="http://schemas.openxmlformats.org/officeDocument/2006/relationships/image" Target="../media/image1394.png"/><Relationship Id="rId14" Type="http://schemas.openxmlformats.org/officeDocument/2006/relationships/image" Target="../media/image1399.png"/><Relationship Id="rId22" Type="http://schemas.openxmlformats.org/officeDocument/2006/relationships/image" Target="../media/image1405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hyperlink" Target="https://docs.microsoft.com/en-us/azure/storage/blobs/storage-custom-domain-na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80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storage/common/storage-account-options#change-the-storage-tier-of-a-gpv2-storage-account-using-the-azure-portal" TargetMode="External"/><Relationship Id="rId3" Type="http://schemas.openxmlformats.org/officeDocument/2006/relationships/image" Target="../media/image98.png"/><Relationship Id="rId7" Type="http://schemas.openxmlformats.org/officeDocument/2006/relationships/hyperlink" Target="https://docs.microsoft.com/en-us/azure/storage/common/storage-account-options#convert-a-gpv1-or-blob-storage-account-to-a-gpv2-storage-account-using-the-azure-portal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cs.microsoft.com/en-us/azure/storage/common/storage-account-options#create-a-gpv2-storage-account-using-the-azure-portal" TargetMode="External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hyperlink" Target="https://docs.microsoft.com/en-us/azure/storage/common/storage-account-options#change-the-storage-tier-of-a-blob-using-the-azure-porta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11" Type="http://schemas.openxmlformats.org/officeDocument/2006/relationships/image" Target="../media/image98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hyperlink" Target="https://docs.microsoft.com/en-us/azure/storage/common/storage-redundancy-lr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3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09.png"/><Relationship Id="rId10" Type="http://schemas.openxmlformats.org/officeDocument/2006/relationships/image" Target="../media/image145.png"/><Relationship Id="rId4" Type="http://schemas.openxmlformats.org/officeDocument/2006/relationships/image" Target="../media/image140.png"/><Relationship Id="rId9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09.png"/><Relationship Id="rId7" Type="http://schemas.openxmlformats.org/officeDocument/2006/relationships/image" Target="../media/image17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38.png"/><Relationship Id="rId10" Type="http://schemas.openxmlformats.org/officeDocument/2006/relationships/image" Target="../media/image173.png"/><Relationship Id="rId4" Type="http://schemas.openxmlformats.org/officeDocument/2006/relationships/image" Target="../media/image168.png"/><Relationship Id="rId9" Type="http://schemas.openxmlformats.org/officeDocument/2006/relationships/image" Target="../media/image17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98.png"/><Relationship Id="rId7" Type="http://schemas.openxmlformats.org/officeDocument/2006/relationships/image" Target="../media/image189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203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77.png"/><Relationship Id="rId10" Type="http://schemas.openxmlformats.org/officeDocument/2006/relationships/image" Target="../media/image209.png"/><Relationship Id="rId4" Type="http://schemas.openxmlformats.org/officeDocument/2006/relationships/image" Target="../media/image204.png"/><Relationship Id="rId9" Type="http://schemas.openxmlformats.org/officeDocument/2006/relationships/image" Target="../media/image20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image" Target="../media/image213.png"/><Relationship Id="rId16" Type="http://schemas.openxmlformats.org/officeDocument/2006/relationships/image" Target="../media/image2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33.png"/><Relationship Id="rId3" Type="http://schemas.openxmlformats.org/officeDocument/2006/relationships/image" Target="../media/image229.png"/><Relationship Id="rId7" Type="http://schemas.openxmlformats.org/officeDocument/2006/relationships/image" Target="../media/image125.png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" Type="http://schemas.openxmlformats.org/officeDocument/2006/relationships/image" Target="../media/image228.png"/><Relationship Id="rId16" Type="http://schemas.openxmlformats.org/officeDocument/2006/relationships/image" Target="../media/image2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3.png"/><Relationship Id="rId11" Type="http://schemas.openxmlformats.org/officeDocument/2006/relationships/hyperlink" Target="https://docs.microsoft.com/en-us/azure/log-analytics/log-analytics-itsmc-overview" TargetMode="External"/><Relationship Id="rId5" Type="http://schemas.openxmlformats.org/officeDocument/2006/relationships/image" Target="../media/image231.png"/><Relationship Id="rId15" Type="http://schemas.openxmlformats.org/officeDocument/2006/relationships/image" Target="../media/image235.png"/><Relationship Id="rId10" Type="http://schemas.openxmlformats.org/officeDocument/2006/relationships/hyperlink" Target="https://docs.microsoft.com/en-us/azure/monitoring-and-diagnostics/monitoring-action-groups-logic-app" TargetMode="External"/><Relationship Id="rId4" Type="http://schemas.openxmlformats.org/officeDocument/2006/relationships/image" Target="../media/image230.png"/><Relationship Id="rId9" Type="http://schemas.openxmlformats.org/officeDocument/2006/relationships/hyperlink" Target="https://docs.microsoft.com/en-us/azure/monitoring-and-diagnostics/monitoring-activity-log-alerts-webhook" TargetMode="External"/><Relationship Id="rId14" Type="http://schemas.openxmlformats.org/officeDocument/2006/relationships/image" Target="../media/image234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6.png"/><Relationship Id="rId18" Type="http://schemas.openxmlformats.org/officeDocument/2006/relationships/image" Target="../media/image250.png"/><Relationship Id="rId3" Type="http://schemas.openxmlformats.org/officeDocument/2006/relationships/image" Target="../media/image239.png"/><Relationship Id="rId21" Type="http://schemas.openxmlformats.org/officeDocument/2006/relationships/image" Target="../media/image253.png"/><Relationship Id="rId7" Type="http://schemas.openxmlformats.org/officeDocument/2006/relationships/image" Target="../media/image23.png"/><Relationship Id="rId12" Type="http://schemas.openxmlformats.org/officeDocument/2006/relationships/image" Target="../media/image245.png"/><Relationship Id="rId17" Type="http://schemas.openxmlformats.org/officeDocument/2006/relationships/image" Target="../media/image249.png"/><Relationship Id="rId2" Type="http://schemas.openxmlformats.org/officeDocument/2006/relationships/image" Target="../media/image238.png"/><Relationship Id="rId16" Type="http://schemas.openxmlformats.org/officeDocument/2006/relationships/image" Target="../media/image248.png"/><Relationship Id="rId20" Type="http://schemas.openxmlformats.org/officeDocument/2006/relationships/image" Target="../media/image2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1.png"/><Relationship Id="rId11" Type="http://schemas.openxmlformats.org/officeDocument/2006/relationships/image" Target="../media/image182.png"/><Relationship Id="rId5" Type="http://schemas.openxmlformats.org/officeDocument/2006/relationships/image" Target="../media/image28.png"/><Relationship Id="rId15" Type="http://schemas.openxmlformats.org/officeDocument/2006/relationships/image" Target="../media/image32.png"/><Relationship Id="rId23" Type="http://schemas.openxmlformats.org/officeDocument/2006/relationships/image" Target="../media/image255.png"/><Relationship Id="rId10" Type="http://schemas.openxmlformats.org/officeDocument/2006/relationships/image" Target="../media/image244.png"/><Relationship Id="rId19" Type="http://schemas.openxmlformats.org/officeDocument/2006/relationships/image" Target="../media/image251.png"/><Relationship Id="rId4" Type="http://schemas.openxmlformats.org/officeDocument/2006/relationships/image" Target="../media/image240.png"/><Relationship Id="rId9" Type="http://schemas.openxmlformats.org/officeDocument/2006/relationships/image" Target="../media/image243.png"/><Relationship Id="rId14" Type="http://schemas.openxmlformats.org/officeDocument/2006/relationships/image" Target="../media/image247.png"/><Relationship Id="rId22" Type="http://schemas.openxmlformats.org/officeDocument/2006/relationships/image" Target="../media/image2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65.png"/><Relationship Id="rId18" Type="http://schemas.openxmlformats.org/officeDocument/2006/relationships/image" Target="../media/image75.png"/><Relationship Id="rId3" Type="http://schemas.openxmlformats.org/officeDocument/2006/relationships/image" Target="../media/image257.png"/><Relationship Id="rId21" Type="http://schemas.openxmlformats.org/officeDocument/2006/relationships/image" Target="../media/image271.png"/><Relationship Id="rId7" Type="http://schemas.openxmlformats.org/officeDocument/2006/relationships/image" Target="../media/image260.png"/><Relationship Id="rId12" Type="http://schemas.openxmlformats.org/officeDocument/2006/relationships/image" Target="../media/image264.png"/><Relationship Id="rId17" Type="http://schemas.openxmlformats.org/officeDocument/2006/relationships/image" Target="../media/image269.png"/><Relationship Id="rId25" Type="http://schemas.openxmlformats.org/officeDocument/2006/relationships/image" Target="../media/image274.png"/><Relationship Id="rId2" Type="http://schemas.openxmlformats.org/officeDocument/2006/relationships/image" Target="../media/image256.png"/><Relationship Id="rId16" Type="http://schemas.openxmlformats.org/officeDocument/2006/relationships/image" Target="../media/image268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9.png"/><Relationship Id="rId11" Type="http://schemas.openxmlformats.org/officeDocument/2006/relationships/image" Target="../media/image263.png"/><Relationship Id="rId24" Type="http://schemas.openxmlformats.org/officeDocument/2006/relationships/image" Target="../media/image273.png"/><Relationship Id="rId5" Type="http://schemas.openxmlformats.org/officeDocument/2006/relationships/image" Target="../media/image65.png"/><Relationship Id="rId15" Type="http://schemas.openxmlformats.org/officeDocument/2006/relationships/image" Target="../media/image267.png"/><Relationship Id="rId23" Type="http://schemas.openxmlformats.org/officeDocument/2006/relationships/image" Target="../media/image272.png"/><Relationship Id="rId10" Type="http://schemas.openxmlformats.org/officeDocument/2006/relationships/image" Target="../media/image262.png"/><Relationship Id="rId19" Type="http://schemas.openxmlformats.org/officeDocument/2006/relationships/image" Target="../media/image270.png"/><Relationship Id="rId4" Type="http://schemas.openxmlformats.org/officeDocument/2006/relationships/image" Target="../media/image258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Relationship Id="rId22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5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12" Type="http://schemas.openxmlformats.org/officeDocument/2006/relationships/image" Target="../media/image284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9.png"/><Relationship Id="rId11" Type="http://schemas.openxmlformats.org/officeDocument/2006/relationships/image" Target="../media/image40.png"/><Relationship Id="rId5" Type="http://schemas.openxmlformats.org/officeDocument/2006/relationships/image" Target="../media/image278.png"/><Relationship Id="rId15" Type="http://schemas.openxmlformats.org/officeDocument/2006/relationships/image" Target="../media/image287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18" Type="http://schemas.openxmlformats.org/officeDocument/2006/relationships/image" Target="../media/image304.png"/><Relationship Id="rId3" Type="http://schemas.openxmlformats.org/officeDocument/2006/relationships/image" Target="../media/image182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17" Type="http://schemas.openxmlformats.org/officeDocument/2006/relationships/image" Target="../media/image303.png"/><Relationship Id="rId2" Type="http://schemas.openxmlformats.org/officeDocument/2006/relationships/image" Target="../media/image290.png"/><Relationship Id="rId16" Type="http://schemas.openxmlformats.org/officeDocument/2006/relationships/image" Target="../media/image3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90.png"/><Relationship Id="rId15" Type="http://schemas.openxmlformats.org/officeDocument/2006/relationships/image" Target="../media/image301.png"/><Relationship Id="rId10" Type="http://schemas.openxmlformats.org/officeDocument/2006/relationships/image" Target="../media/image296.png"/><Relationship Id="rId19" Type="http://schemas.openxmlformats.org/officeDocument/2006/relationships/image" Target="../media/image305.png"/><Relationship Id="rId4" Type="http://schemas.openxmlformats.org/officeDocument/2006/relationships/image" Target="../media/image291.pn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307.png"/><Relationship Id="rId7" Type="http://schemas.openxmlformats.org/officeDocument/2006/relationships/image" Target="../media/image310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9.png"/><Relationship Id="rId5" Type="http://schemas.openxmlformats.org/officeDocument/2006/relationships/image" Target="../media/image98.png"/><Relationship Id="rId4" Type="http://schemas.openxmlformats.org/officeDocument/2006/relationships/image" Target="../media/image308.png"/><Relationship Id="rId9" Type="http://schemas.openxmlformats.org/officeDocument/2006/relationships/image" Target="../media/image3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1.png"/><Relationship Id="rId18" Type="http://schemas.openxmlformats.org/officeDocument/2006/relationships/image" Target="../media/image325.png"/><Relationship Id="rId3" Type="http://schemas.openxmlformats.org/officeDocument/2006/relationships/image" Target="../media/image182.png"/><Relationship Id="rId7" Type="http://schemas.openxmlformats.org/officeDocument/2006/relationships/image" Target="../media/image316.png"/><Relationship Id="rId12" Type="http://schemas.openxmlformats.org/officeDocument/2006/relationships/image" Target="../media/image65.png"/><Relationship Id="rId17" Type="http://schemas.openxmlformats.org/officeDocument/2006/relationships/image" Target="../media/image324.png"/><Relationship Id="rId2" Type="http://schemas.openxmlformats.org/officeDocument/2006/relationships/image" Target="../media/image313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11" Type="http://schemas.openxmlformats.org/officeDocument/2006/relationships/image" Target="../media/image320.png"/><Relationship Id="rId5" Type="http://schemas.openxmlformats.org/officeDocument/2006/relationships/image" Target="../media/image4.png"/><Relationship Id="rId15" Type="http://schemas.openxmlformats.org/officeDocument/2006/relationships/image" Target="../media/image323.png"/><Relationship Id="rId10" Type="http://schemas.openxmlformats.org/officeDocument/2006/relationships/image" Target="../media/image319.png"/><Relationship Id="rId19" Type="http://schemas.openxmlformats.org/officeDocument/2006/relationships/image" Target="../media/image326.png"/><Relationship Id="rId4" Type="http://schemas.openxmlformats.org/officeDocument/2006/relationships/image" Target="../media/image314.png"/><Relationship Id="rId9" Type="http://schemas.openxmlformats.org/officeDocument/2006/relationships/image" Target="../media/image318.png"/><Relationship Id="rId14" Type="http://schemas.openxmlformats.org/officeDocument/2006/relationships/image" Target="../media/image32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13" Type="http://schemas.openxmlformats.org/officeDocument/2006/relationships/image" Target="../media/image337.png"/><Relationship Id="rId18" Type="http://schemas.openxmlformats.org/officeDocument/2006/relationships/image" Target="../media/image340.png"/><Relationship Id="rId3" Type="http://schemas.openxmlformats.org/officeDocument/2006/relationships/image" Target="../media/image328.png"/><Relationship Id="rId21" Type="http://schemas.openxmlformats.org/officeDocument/2006/relationships/image" Target="../media/image343.png"/><Relationship Id="rId7" Type="http://schemas.openxmlformats.org/officeDocument/2006/relationships/image" Target="../media/image331.png"/><Relationship Id="rId12" Type="http://schemas.openxmlformats.org/officeDocument/2006/relationships/image" Target="../media/image336.png"/><Relationship Id="rId17" Type="http://schemas.openxmlformats.org/officeDocument/2006/relationships/image" Target="../media/image182.png"/><Relationship Id="rId2" Type="http://schemas.openxmlformats.org/officeDocument/2006/relationships/image" Target="../media/image327.png"/><Relationship Id="rId16" Type="http://schemas.openxmlformats.org/officeDocument/2006/relationships/image" Target="../media/image339.png"/><Relationship Id="rId20" Type="http://schemas.openxmlformats.org/officeDocument/2006/relationships/image" Target="../media/image3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0.png"/><Relationship Id="rId11" Type="http://schemas.openxmlformats.org/officeDocument/2006/relationships/image" Target="../media/image335.png"/><Relationship Id="rId5" Type="http://schemas.openxmlformats.org/officeDocument/2006/relationships/image" Target="../media/image90.png"/><Relationship Id="rId15" Type="http://schemas.openxmlformats.org/officeDocument/2006/relationships/image" Target="../media/image40.png"/><Relationship Id="rId10" Type="http://schemas.openxmlformats.org/officeDocument/2006/relationships/image" Target="../media/image334.png"/><Relationship Id="rId19" Type="http://schemas.openxmlformats.org/officeDocument/2006/relationships/image" Target="../media/image341.png"/><Relationship Id="rId4" Type="http://schemas.openxmlformats.org/officeDocument/2006/relationships/image" Target="../media/image329.png"/><Relationship Id="rId9" Type="http://schemas.openxmlformats.org/officeDocument/2006/relationships/image" Target="../media/image333.png"/><Relationship Id="rId14" Type="http://schemas.openxmlformats.org/officeDocument/2006/relationships/image" Target="../media/image338.png"/><Relationship Id="rId22" Type="http://schemas.openxmlformats.org/officeDocument/2006/relationships/image" Target="../media/image34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0" Type="http://schemas.openxmlformats.org/officeDocument/2006/relationships/image" Target="../media/image353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364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6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375.png"/><Relationship Id="rId3" Type="http://schemas.openxmlformats.org/officeDocument/2006/relationships/image" Target="../media/image366.png"/><Relationship Id="rId7" Type="http://schemas.openxmlformats.org/officeDocument/2006/relationships/image" Target="../media/image369.png"/><Relationship Id="rId12" Type="http://schemas.openxmlformats.org/officeDocument/2006/relationships/image" Target="../media/image374.png"/><Relationship Id="rId17" Type="http://schemas.openxmlformats.org/officeDocument/2006/relationships/image" Target="../media/image379.png"/><Relationship Id="rId2" Type="http://schemas.openxmlformats.org/officeDocument/2006/relationships/image" Target="../media/image365.png"/><Relationship Id="rId16" Type="http://schemas.openxmlformats.org/officeDocument/2006/relationships/image" Target="../media/image3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2.png"/><Relationship Id="rId11" Type="http://schemas.openxmlformats.org/officeDocument/2006/relationships/image" Target="../media/image373.png"/><Relationship Id="rId5" Type="http://schemas.openxmlformats.org/officeDocument/2006/relationships/image" Target="../media/image368.png"/><Relationship Id="rId15" Type="http://schemas.openxmlformats.org/officeDocument/2006/relationships/image" Target="../media/image377.png"/><Relationship Id="rId10" Type="http://schemas.openxmlformats.org/officeDocument/2006/relationships/image" Target="../media/image372.png"/><Relationship Id="rId4" Type="http://schemas.openxmlformats.org/officeDocument/2006/relationships/image" Target="../media/image367.png"/><Relationship Id="rId9" Type="http://schemas.openxmlformats.org/officeDocument/2006/relationships/image" Target="../media/image371.png"/><Relationship Id="rId14" Type="http://schemas.openxmlformats.org/officeDocument/2006/relationships/image" Target="../media/image3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vs-azure-tools-storage-manage-with-storage-explorer#connect-to-an-azure-subscription" TargetMode="External"/><Relationship Id="rId13" Type="http://schemas.openxmlformats.org/officeDocument/2006/relationships/hyperlink" Target="https://docs.microsoft.com/en-us/azure/vs-azure-tools-storage-manage-with-storage-explorer#connect-to-an-azure-cosmos-db-account-by-using-a-connection-string" TargetMode="External"/><Relationship Id="rId3" Type="http://schemas.openxmlformats.org/officeDocument/2006/relationships/image" Target="../media/image381.png"/><Relationship Id="rId7" Type="http://schemas.openxmlformats.org/officeDocument/2006/relationships/image" Target="../media/image385.png"/><Relationship Id="rId12" Type="http://schemas.openxmlformats.org/officeDocument/2006/relationships/hyperlink" Target="https://docs.microsoft.com/en-us/azure/vs-azure-tools-storage-manage-with-storage-explorer#attach-service-using-sas" TargetMode="External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4.png"/><Relationship Id="rId11" Type="http://schemas.openxmlformats.org/officeDocument/2006/relationships/hyperlink" Target="https://docs.microsoft.com/en-us/azure/vs-azure-tools-storage-manage-with-storage-explorer#attach-storage-account-using-sas" TargetMode="External"/><Relationship Id="rId5" Type="http://schemas.openxmlformats.org/officeDocument/2006/relationships/image" Target="../media/image383.png"/><Relationship Id="rId10" Type="http://schemas.openxmlformats.org/officeDocument/2006/relationships/hyperlink" Target="https://docs.microsoft.com/en-us/azure/vs-azure-tools-storage-manage-with-storage-explorer#attach-or-detach-an-external-storage-account" TargetMode="External"/><Relationship Id="rId4" Type="http://schemas.openxmlformats.org/officeDocument/2006/relationships/image" Target="../media/image382.png"/><Relationship Id="rId9" Type="http://schemas.openxmlformats.org/officeDocument/2006/relationships/hyperlink" Target="https://docs.microsoft.com/en-us/azure/vs-azure-tools-storage-manage-with-storage-explorer#work-with-local-development-storage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13" Type="http://schemas.openxmlformats.org/officeDocument/2006/relationships/image" Target="../media/image397.png"/><Relationship Id="rId18" Type="http://schemas.openxmlformats.org/officeDocument/2006/relationships/image" Target="../media/image402.png"/><Relationship Id="rId26" Type="http://schemas.openxmlformats.org/officeDocument/2006/relationships/image" Target="../media/image410.png"/><Relationship Id="rId3" Type="http://schemas.openxmlformats.org/officeDocument/2006/relationships/image" Target="../media/image388.png"/><Relationship Id="rId21" Type="http://schemas.openxmlformats.org/officeDocument/2006/relationships/image" Target="../media/image405.png"/><Relationship Id="rId7" Type="http://schemas.openxmlformats.org/officeDocument/2006/relationships/image" Target="../media/image392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5" Type="http://schemas.openxmlformats.org/officeDocument/2006/relationships/image" Target="../media/image409.png"/><Relationship Id="rId2" Type="http://schemas.openxmlformats.org/officeDocument/2006/relationships/image" Target="../media/image387.png"/><Relationship Id="rId16" Type="http://schemas.openxmlformats.org/officeDocument/2006/relationships/image" Target="../media/image400.png"/><Relationship Id="rId20" Type="http://schemas.openxmlformats.org/officeDocument/2006/relationships/image" Target="../media/image4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1.png"/><Relationship Id="rId11" Type="http://schemas.openxmlformats.org/officeDocument/2006/relationships/image" Target="../media/image115.png"/><Relationship Id="rId24" Type="http://schemas.openxmlformats.org/officeDocument/2006/relationships/image" Target="../media/image408.png"/><Relationship Id="rId5" Type="http://schemas.openxmlformats.org/officeDocument/2006/relationships/image" Target="../media/image390.png"/><Relationship Id="rId15" Type="http://schemas.openxmlformats.org/officeDocument/2006/relationships/image" Target="../media/image399.png"/><Relationship Id="rId23" Type="http://schemas.openxmlformats.org/officeDocument/2006/relationships/image" Target="../media/image407.png"/><Relationship Id="rId10" Type="http://schemas.openxmlformats.org/officeDocument/2006/relationships/image" Target="../media/image395.png"/><Relationship Id="rId19" Type="http://schemas.openxmlformats.org/officeDocument/2006/relationships/image" Target="../media/image403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Relationship Id="rId14" Type="http://schemas.openxmlformats.org/officeDocument/2006/relationships/image" Target="../media/image398.png"/><Relationship Id="rId22" Type="http://schemas.openxmlformats.org/officeDocument/2006/relationships/image" Target="../media/image40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13" Type="http://schemas.openxmlformats.org/officeDocument/2006/relationships/image" Target="../media/image420.png"/><Relationship Id="rId3" Type="http://schemas.openxmlformats.org/officeDocument/2006/relationships/image" Target="../media/image412.png"/><Relationship Id="rId7" Type="http://schemas.openxmlformats.org/officeDocument/2006/relationships/image" Target="../media/image415.png"/><Relationship Id="rId12" Type="http://schemas.openxmlformats.org/officeDocument/2006/relationships/image" Target="../media/image403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11" Type="http://schemas.openxmlformats.org/officeDocument/2006/relationships/image" Target="../media/image419.png"/><Relationship Id="rId5" Type="http://schemas.openxmlformats.org/officeDocument/2006/relationships/image" Target="../media/image414.png"/><Relationship Id="rId10" Type="http://schemas.openxmlformats.org/officeDocument/2006/relationships/image" Target="../media/image418.png"/><Relationship Id="rId4" Type="http://schemas.openxmlformats.org/officeDocument/2006/relationships/image" Target="../media/image413.png"/><Relationship Id="rId9" Type="http://schemas.openxmlformats.org/officeDocument/2006/relationships/image" Target="../media/image417.png"/><Relationship Id="rId14" Type="http://schemas.openxmlformats.org/officeDocument/2006/relationships/image" Target="../media/image42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13" Type="http://schemas.openxmlformats.org/officeDocument/2006/relationships/image" Target="../media/image432.png"/><Relationship Id="rId3" Type="http://schemas.openxmlformats.org/officeDocument/2006/relationships/image" Target="../media/image46.png"/><Relationship Id="rId7" Type="http://schemas.openxmlformats.org/officeDocument/2006/relationships/image" Target="../media/image426.png"/><Relationship Id="rId12" Type="http://schemas.openxmlformats.org/officeDocument/2006/relationships/image" Target="../media/image431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5.png"/><Relationship Id="rId11" Type="http://schemas.openxmlformats.org/officeDocument/2006/relationships/image" Target="../media/image430.png"/><Relationship Id="rId5" Type="http://schemas.openxmlformats.org/officeDocument/2006/relationships/image" Target="../media/image424.png"/><Relationship Id="rId15" Type="http://schemas.openxmlformats.org/officeDocument/2006/relationships/image" Target="../media/image434.png"/><Relationship Id="rId10" Type="http://schemas.openxmlformats.org/officeDocument/2006/relationships/image" Target="../media/image429.png"/><Relationship Id="rId4" Type="http://schemas.openxmlformats.org/officeDocument/2006/relationships/image" Target="../media/image423.png"/><Relationship Id="rId9" Type="http://schemas.openxmlformats.org/officeDocument/2006/relationships/image" Target="../media/image428.png"/><Relationship Id="rId14" Type="http://schemas.openxmlformats.org/officeDocument/2006/relationships/image" Target="../media/image43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13" Type="http://schemas.openxmlformats.org/officeDocument/2006/relationships/image" Target="../media/image443.png"/><Relationship Id="rId3" Type="http://schemas.openxmlformats.org/officeDocument/2006/relationships/image" Target="../media/image412.png"/><Relationship Id="rId7" Type="http://schemas.openxmlformats.org/officeDocument/2006/relationships/image" Target="../media/image438.png"/><Relationship Id="rId12" Type="http://schemas.openxmlformats.org/officeDocument/2006/relationships/image" Target="../media/image442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11" Type="http://schemas.openxmlformats.org/officeDocument/2006/relationships/image" Target="../media/image441.png"/><Relationship Id="rId5" Type="http://schemas.openxmlformats.org/officeDocument/2006/relationships/image" Target="../media/image437.png"/><Relationship Id="rId10" Type="http://schemas.openxmlformats.org/officeDocument/2006/relationships/image" Target="../media/image392.png"/><Relationship Id="rId4" Type="http://schemas.openxmlformats.org/officeDocument/2006/relationships/image" Target="../media/image436.png"/><Relationship Id="rId9" Type="http://schemas.openxmlformats.org/officeDocument/2006/relationships/image" Target="../media/image440.png"/><Relationship Id="rId14" Type="http://schemas.openxmlformats.org/officeDocument/2006/relationships/image" Target="../media/image4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13" Type="http://schemas.openxmlformats.org/officeDocument/2006/relationships/image" Target="../media/image457.png"/><Relationship Id="rId3" Type="http://schemas.openxmlformats.org/officeDocument/2006/relationships/image" Target="../media/image447.png"/><Relationship Id="rId7" Type="http://schemas.openxmlformats.org/officeDocument/2006/relationships/image" Target="../media/image451.png"/><Relationship Id="rId12" Type="http://schemas.openxmlformats.org/officeDocument/2006/relationships/image" Target="../media/image456.png"/><Relationship Id="rId17" Type="http://schemas.openxmlformats.org/officeDocument/2006/relationships/image" Target="../media/image461.png"/><Relationship Id="rId2" Type="http://schemas.openxmlformats.org/officeDocument/2006/relationships/image" Target="../media/image446.png"/><Relationship Id="rId16" Type="http://schemas.openxmlformats.org/officeDocument/2006/relationships/image" Target="../media/image4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0.png"/><Relationship Id="rId11" Type="http://schemas.openxmlformats.org/officeDocument/2006/relationships/image" Target="../media/image455.png"/><Relationship Id="rId5" Type="http://schemas.openxmlformats.org/officeDocument/2006/relationships/image" Target="../media/image449.png"/><Relationship Id="rId15" Type="http://schemas.openxmlformats.org/officeDocument/2006/relationships/image" Target="../media/image459.png"/><Relationship Id="rId10" Type="http://schemas.openxmlformats.org/officeDocument/2006/relationships/image" Target="../media/image454.png"/><Relationship Id="rId4" Type="http://schemas.openxmlformats.org/officeDocument/2006/relationships/image" Target="../media/image448.png"/><Relationship Id="rId9" Type="http://schemas.openxmlformats.org/officeDocument/2006/relationships/image" Target="../media/image453.png"/><Relationship Id="rId14" Type="http://schemas.openxmlformats.org/officeDocument/2006/relationships/image" Target="../media/image45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3" Type="http://schemas.openxmlformats.org/officeDocument/2006/relationships/image" Target="../media/image412.png"/><Relationship Id="rId7" Type="http://schemas.openxmlformats.org/officeDocument/2006/relationships/image" Target="../media/image11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5.png"/><Relationship Id="rId5" Type="http://schemas.openxmlformats.org/officeDocument/2006/relationships/image" Target="../media/image464.png"/><Relationship Id="rId4" Type="http://schemas.openxmlformats.org/officeDocument/2006/relationships/image" Target="../media/image463.png"/><Relationship Id="rId9" Type="http://schemas.openxmlformats.org/officeDocument/2006/relationships/image" Target="../media/image46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13" Type="http://schemas.openxmlformats.org/officeDocument/2006/relationships/image" Target="../media/image476.png"/><Relationship Id="rId18" Type="http://schemas.openxmlformats.org/officeDocument/2006/relationships/image" Target="../media/image479.png"/><Relationship Id="rId26" Type="http://schemas.openxmlformats.org/officeDocument/2006/relationships/image" Target="../media/image487.png"/><Relationship Id="rId3" Type="http://schemas.openxmlformats.org/officeDocument/2006/relationships/image" Target="../media/image412.png"/><Relationship Id="rId21" Type="http://schemas.openxmlformats.org/officeDocument/2006/relationships/image" Target="../media/image482.png"/><Relationship Id="rId7" Type="http://schemas.openxmlformats.org/officeDocument/2006/relationships/image" Target="../media/image405.png"/><Relationship Id="rId12" Type="http://schemas.openxmlformats.org/officeDocument/2006/relationships/image" Target="../media/image475.png"/><Relationship Id="rId17" Type="http://schemas.openxmlformats.org/officeDocument/2006/relationships/image" Target="../media/image403.png"/><Relationship Id="rId25" Type="http://schemas.openxmlformats.org/officeDocument/2006/relationships/image" Target="../media/image486.png"/><Relationship Id="rId2" Type="http://schemas.openxmlformats.org/officeDocument/2006/relationships/image" Target="../media/image468.png"/><Relationship Id="rId16" Type="http://schemas.openxmlformats.org/officeDocument/2006/relationships/image" Target="../media/image478.png"/><Relationship Id="rId20" Type="http://schemas.openxmlformats.org/officeDocument/2006/relationships/image" Target="../media/image481.png"/><Relationship Id="rId29" Type="http://schemas.openxmlformats.org/officeDocument/2006/relationships/image" Target="../media/image4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1.png"/><Relationship Id="rId11" Type="http://schemas.openxmlformats.org/officeDocument/2006/relationships/image" Target="../media/image474.png"/><Relationship Id="rId24" Type="http://schemas.openxmlformats.org/officeDocument/2006/relationships/image" Target="../media/image485.png"/><Relationship Id="rId5" Type="http://schemas.openxmlformats.org/officeDocument/2006/relationships/image" Target="../media/image470.png"/><Relationship Id="rId15" Type="http://schemas.openxmlformats.org/officeDocument/2006/relationships/image" Target="../media/image392.png"/><Relationship Id="rId23" Type="http://schemas.openxmlformats.org/officeDocument/2006/relationships/image" Target="../media/image484.png"/><Relationship Id="rId28" Type="http://schemas.openxmlformats.org/officeDocument/2006/relationships/image" Target="../media/image489.png"/><Relationship Id="rId10" Type="http://schemas.openxmlformats.org/officeDocument/2006/relationships/image" Target="../media/image473.png"/><Relationship Id="rId19" Type="http://schemas.openxmlformats.org/officeDocument/2006/relationships/image" Target="../media/image480.png"/><Relationship Id="rId4" Type="http://schemas.openxmlformats.org/officeDocument/2006/relationships/image" Target="../media/image469.png"/><Relationship Id="rId9" Type="http://schemas.openxmlformats.org/officeDocument/2006/relationships/image" Target="../media/image394.png"/><Relationship Id="rId14" Type="http://schemas.openxmlformats.org/officeDocument/2006/relationships/image" Target="../media/image477.png"/><Relationship Id="rId22" Type="http://schemas.openxmlformats.org/officeDocument/2006/relationships/image" Target="../media/image483.png"/><Relationship Id="rId27" Type="http://schemas.openxmlformats.org/officeDocument/2006/relationships/image" Target="../media/image48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4.png"/><Relationship Id="rId3" Type="http://schemas.openxmlformats.org/officeDocument/2006/relationships/image" Target="../media/image412.png"/><Relationship Id="rId7" Type="http://schemas.openxmlformats.org/officeDocument/2006/relationships/image" Target="../media/image453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3.png"/><Relationship Id="rId11" Type="http://schemas.openxmlformats.org/officeDocument/2006/relationships/image" Target="../media/image496.png"/><Relationship Id="rId5" Type="http://schemas.openxmlformats.org/officeDocument/2006/relationships/image" Target="../media/image449.png"/><Relationship Id="rId10" Type="http://schemas.openxmlformats.org/officeDocument/2006/relationships/image" Target="../media/image495.png"/><Relationship Id="rId4" Type="http://schemas.openxmlformats.org/officeDocument/2006/relationships/image" Target="../media/image492.png"/><Relationship Id="rId9" Type="http://schemas.openxmlformats.org/officeDocument/2006/relationships/image" Target="../media/image39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506.png"/><Relationship Id="rId18" Type="http://schemas.openxmlformats.org/officeDocument/2006/relationships/image" Target="../media/image510.png"/><Relationship Id="rId3" Type="http://schemas.openxmlformats.org/officeDocument/2006/relationships/image" Target="../media/image412.png"/><Relationship Id="rId21" Type="http://schemas.openxmlformats.org/officeDocument/2006/relationships/image" Target="../media/image513.png"/><Relationship Id="rId7" Type="http://schemas.openxmlformats.org/officeDocument/2006/relationships/image" Target="../media/image501.png"/><Relationship Id="rId12" Type="http://schemas.openxmlformats.org/officeDocument/2006/relationships/image" Target="../media/image505.png"/><Relationship Id="rId17" Type="http://schemas.openxmlformats.org/officeDocument/2006/relationships/image" Target="../media/image509.png"/><Relationship Id="rId2" Type="http://schemas.openxmlformats.org/officeDocument/2006/relationships/image" Target="../media/image497.png"/><Relationship Id="rId16" Type="http://schemas.openxmlformats.org/officeDocument/2006/relationships/image" Target="../media/image508.png"/><Relationship Id="rId20" Type="http://schemas.openxmlformats.org/officeDocument/2006/relationships/image" Target="../media/image5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0.png"/><Relationship Id="rId11" Type="http://schemas.openxmlformats.org/officeDocument/2006/relationships/image" Target="../media/image504.png"/><Relationship Id="rId24" Type="http://schemas.openxmlformats.org/officeDocument/2006/relationships/image" Target="../media/image516.png"/><Relationship Id="rId5" Type="http://schemas.openxmlformats.org/officeDocument/2006/relationships/image" Target="../media/image499.png"/><Relationship Id="rId15" Type="http://schemas.openxmlformats.org/officeDocument/2006/relationships/image" Target="../media/image507.png"/><Relationship Id="rId23" Type="http://schemas.openxmlformats.org/officeDocument/2006/relationships/image" Target="../media/image515.png"/><Relationship Id="rId10" Type="http://schemas.openxmlformats.org/officeDocument/2006/relationships/image" Target="../media/image503.png"/><Relationship Id="rId19" Type="http://schemas.openxmlformats.org/officeDocument/2006/relationships/image" Target="../media/image511.png"/><Relationship Id="rId4" Type="http://schemas.openxmlformats.org/officeDocument/2006/relationships/image" Target="../media/image498.png"/><Relationship Id="rId9" Type="http://schemas.openxmlformats.org/officeDocument/2006/relationships/image" Target="../media/image502.png"/><Relationship Id="rId14" Type="http://schemas.openxmlformats.org/officeDocument/2006/relationships/image" Target="../media/image470.png"/><Relationship Id="rId22" Type="http://schemas.openxmlformats.org/officeDocument/2006/relationships/image" Target="../media/image5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13" Type="http://schemas.openxmlformats.org/officeDocument/2006/relationships/image" Target="../media/image528.png"/><Relationship Id="rId18" Type="http://schemas.openxmlformats.org/officeDocument/2006/relationships/image" Target="../media/image533.png"/><Relationship Id="rId26" Type="http://schemas.openxmlformats.org/officeDocument/2006/relationships/image" Target="../media/image470.png"/><Relationship Id="rId3" Type="http://schemas.openxmlformats.org/officeDocument/2006/relationships/image" Target="../media/image518.png"/><Relationship Id="rId21" Type="http://schemas.openxmlformats.org/officeDocument/2006/relationships/image" Target="../media/image405.png"/><Relationship Id="rId7" Type="http://schemas.openxmlformats.org/officeDocument/2006/relationships/image" Target="../media/image522.png"/><Relationship Id="rId12" Type="http://schemas.openxmlformats.org/officeDocument/2006/relationships/image" Target="../media/image527.png"/><Relationship Id="rId17" Type="http://schemas.openxmlformats.org/officeDocument/2006/relationships/image" Target="../media/image532.png"/><Relationship Id="rId25" Type="http://schemas.openxmlformats.org/officeDocument/2006/relationships/image" Target="../media/image538.png"/><Relationship Id="rId2" Type="http://schemas.openxmlformats.org/officeDocument/2006/relationships/image" Target="../media/image517.png"/><Relationship Id="rId16" Type="http://schemas.openxmlformats.org/officeDocument/2006/relationships/image" Target="../media/image531.png"/><Relationship Id="rId20" Type="http://schemas.openxmlformats.org/officeDocument/2006/relationships/image" Target="../media/image5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1.png"/><Relationship Id="rId11" Type="http://schemas.openxmlformats.org/officeDocument/2006/relationships/image" Target="../media/image526.png"/><Relationship Id="rId24" Type="http://schemas.openxmlformats.org/officeDocument/2006/relationships/image" Target="../media/image537.png"/><Relationship Id="rId5" Type="http://schemas.openxmlformats.org/officeDocument/2006/relationships/image" Target="../media/image520.png"/><Relationship Id="rId15" Type="http://schemas.openxmlformats.org/officeDocument/2006/relationships/image" Target="../media/image530.png"/><Relationship Id="rId23" Type="http://schemas.openxmlformats.org/officeDocument/2006/relationships/image" Target="../media/image536.png"/><Relationship Id="rId10" Type="http://schemas.openxmlformats.org/officeDocument/2006/relationships/image" Target="../media/image525.png"/><Relationship Id="rId19" Type="http://schemas.openxmlformats.org/officeDocument/2006/relationships/image" Target="../media/image403.png"/><Relationship Id="rId4" Type="http://schemas.openxmlformats.org/officeDocument/2006/relationships/image" Target="../media/image519.png"/><Relationship Id="rId9" Type="http://schemas.openxmlformats.org/officeDocument/2006/relationships/image" Target="../media/image524.png"/><Relationship Id="rId14" Type="http://schemas.openxmlformats.org/officeDocument/2006/relationships/image" Target="../media/image529.png"/><Relationship Id="rId22" Type="http://schemas.openxmlformats.org/officeDocument/2006/relationships/image" Target="../media/image535.png"/><Relationship Id="rId27" Type="http://schemas.openxmlformats.org/officeDocument/2006/relationships/image" Target="../media/image5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2.png"/><Relationship Id="rId4" Type="http://schemas.openxmlformats.org/officeDocument/2006/relationships/image" Target="../media/image54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3" Type="http://schemas.openxmlformats.org/officeDocument/2006/relationships/image" Target="../media/image544.png"/><Relationship Id="rId7" Type="http://schemas.openxmlformats.org/officeDocument/2006/relationships/image" Target="../media/image548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7.png"/><Relationship Id="rId5" Type="http://schemas.openxmlformats.org/officeDocument/2006/relationships/image" Target="../media/image546.png"/><Relationship Id="rId10" Type="http://schemas.openxmlformats.org/officeDocument/2006/relationships/image" Target="../media/image550.png"/><Relationship Id="rId4" Type="http://schemas.openxmlformats.org/officeDocument/2006/relationships/image" Target="../media/image545.png"/><Relationship Id="rId9" Type="http://schemas.openxmlformats.org/officeDocument/2006/relationships/image" Target="../media/image39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5.png"/><Relationship Id="rId13" Type="http://schemas.openxmlformats.org/officeDocument/2006/relationships/image" Target="../media/image560.png"/><Relationship Id="rId18" Type="http://schemas.openxmlformats.org/officeDocument/2006/relationships/image" Target="../media/image565.png"/><Relationship Id="rId3" Type="http://schemas.openxmlformats.org/officeDocument/2006/relationships/image" Target="../media/image412.png"/><Relationship Id="rId7" Type="http://schemas.openxmlformats.org/officeDocument/2006/relationships/image" Target="../media/image554.png"/><Relationship Id="rId12" Type="http://schemas.openxmlformats.org/officeDocument/2006/relationships/image" Target="../media/image559.png"/><Relationship Id="rId17" Type="http://schemas.openxmlformats.org/officeDocument/2006/relationships/image" Target="../media/image564.png"/><Relationship Id="rId2" Type="http://schemas.openxmlformats.org/officeDocument/2006/relationships/image" Target="../media/image551.png"/><Relationship Id="rId16" Type="http://schemas.openxmlformats.org/officeDocument/2006/relationships/image" Target="../media/image5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3.png"/><Relationship Id="rId11" Type="http://schemas.openxmlformats.org/officeDocument/2006/relationships/image" Target="../media/image558.png"/><Relationship Id="rId5" Type="http://schemas.openxmlformats.org/officeDocument/2006/relationships/image" Target="../media/image481.png"/><Relationship Id="rId15" Type="http://schemas.openxmlformats.org/officeDocument/2006/relationships/image" Target="../media/image562.png"/><Relationship Id="rId10" Type="http://schemas.openxmlformats.org/officeDocument/2006/relationships/image" Target="../media/image557.png"/><Relationship Id="rId19" Type="http://schemas.openxmlformats.org/officeDocument/2006/relationships/image" Target="../media/image566.png"/><Relationship Id="rId4" Type="http://schemas.openxmlformats.org/officeDocument/2006/relationships/image" Target="../media/image552.png"/><Relationship Id="rId9" Type="http://schemas.openxmlformats.org/officeDocument/2006/relationships/image" Target="../media/image556.png"/><Relationship Id="rId14" Type="http://schemas.openxmlformats.org/officeDocument/2006/relationships/image" Target="../media/image56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13" Type="http://schemas.openxmlformats.org/officeDocument/2006/relationships/image" Target="../media/image575.png"/><Relationship Id="rId18" Type="http://schemas.openxmlformats.org/officeDocument/2006/relationships/image" Target="../media/image580.png"/><Relationship Id="rId26" Type="http://schemas.openxmlformats.org/officeDocument/2006/relationships/image" Target="../media/image587.png"/><Relationship Id="rId3" Type="http://schemas.openxmlformats.org/officeDocument/2006/relationships/image" Target="../media/image412.png"/><Relationship Id="rId21" Type="http://schemas.openxmlformats.org/officeDocument/2006/relationships/image" Target="../media/image582.png"/><Relationship Id="rId7" Type="http://schemas.openxmlformats.org/officeDocument/2006/relationships/image" Target="../media/image392.png"/><Relationship Id="rId12" Type="http://schemas.openxmlformats.org/officeDocument/2006/relationships/image" Target="../media/image574.png"/><Relationship Id="rId17" Type="http://schemas.openxmlformats.org/officeDocument/2006/relationships/image" Target="../media/image579.png"/><Relationship Id="rId25" Type="http://schemas.openxmlformats.org/officeDocument/2006/relationships/image" Target="../media/image586.png"/><Relationship Id="rId2" Type="http://schemas.openxmlformats.org/officeDocument/2006/relationships/image" Target="../media/image567.png"/><Relationship Id="rId16" Type="http://schemas.openxmlformats.org/officeDocument/2006/relationships/image" Target="../media/image578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9.png"/><Relationship Id="rId11" Type="http://schemas.openxmlformats.org/officeDocument/2006/relationships/image" Target="../media/image573.png"/><Relationship Id="rId24" Type="http://schemas.openxmlformats.org/officeDocument/2006/relationships/image" Target="../media/image585.png"/><Relationship Id="rId5" Type="http://schemas.openxmlformats.org/officeDocument/2006/relationships/image" Target="../media/image470.png"/><Relationship Id="rId15" Type="http://schemas.openxmlformats.org/officeDocument/2006/relationships/image" Target="../media/image577.png"/><Relationship Id="rId23" Type="http://schemas.openxmlformats.org/officeDocument/2006/relationships/image" Target="../media/image584.png"/><Relationship Id="rId10" Type="http://schemas.openxmlformats.org/officeDocument/2006/relationships/image" Target="../media/image572.png"/><Relationship Id="rId19" Type="http://schemas.openxmlformats.org/officeDocument/2006/relationships/image" Target="../media/image581.png"/><Relationship Id="rId4" Type="http://schemas.openxmlformats.org/officeDocument/2006/relationships/image" Target="../media/image568.png"/><Relationship Id="rId9" Type="http://schemas.openxmlformats.org/officeDocument/2006/relationships/image" Target="../media/image571.png"/><Relationship Id="rId14" Type="http://schemas.openxmlformats.org/officeDocument/2006/relationships/image" Target="../media/image576.png"/><Relationship Id="rId22" Type="http://schemas.openxmlformats.org/officeDocument/2006/relationships/image" Target="../media/image583.png"/><Relationship Id="rId27" Type="http://schemas.openxmlformats.org/officeDocument/2006/relationships/image" Target="../media/image58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3.png"/><Relationship Id="rId13" Type="http://schemas.openxmlformats.org/officeDocument/2006/relationships/image" Target="../media/image392.png"/><Relationship Id="rId3" Type="http://schemas.openxmlformats.org/officeDocument/2006/relationships/image" Target="../media/image590.png"/><Relationship Id="rId7" Type="http://schemas.openxmlformats.org/officeDocument/2006/relationships/image" Target="../media/image554.png"/><Relationship Id="rId12" Type="http://schemas.openxmlformats.org/officeDocument/2006/relationships/image" Target="../media/image597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2.png"/><Relationship Id="rId11" Type="http://schemas.openxmlformats.org/officeDocument/2006/relationships/image" Target="../media/image596.png"/><Relationship Id="rId5" Type="http://schemas.openxmlformats.org/officeDocument/2006/relationships/image" Target="../media/image449.png"/><Relationship Id="rId10" Type="http://schemas.openxmlformats.org/officeDocument/2006/relationships/image" Target="../media/image595.png"/><Relationship Id="rId4" Type="http://schemas.openxmlformats.org/officeDocument/2006/relationships/image" Target="../media/image591.png"/><Relationship Id="rId9" Type="http://schemas.openxmlformats.org/officeDocument/2006/relationships/image" Target="../media/image594.png"/><Relationship Id="rId14" Type="http://schemas.openxmlformats.org/officeDocument/2006/relationships/image" Target="../media/image59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4.png"/><Relationship Id="rId13" Type="http://schemas.openxmlformats.org/officeDocument/2006/relationships/image" Target="../media/image532.png"/><Relationship Id="rId18" Type="http://schemas.openxmlformats.org/officeDocument/2006/relationships/image" Target="../media/image612.png"/><Relationship Id="rId26" Type="http://schemas.openxmlformats.org/officeDocument/2006/relationships/image" Target="../media/image392.png"/><Relationship Id="rId39" Type="http://schemas.openxmlformats.org/officeDocument/2006/relationships/image" Target="../media/image632.png"/><Relationship Id="rId3" Type="http://schemas.openxmlformats.org/officeDocument/2006/relationships/image" Target="../media/image600.png"/><Relationship Id="rId21" Type="http://schemas.openxmlformats.org/officeDocument/2006/relationships/image" Target="../media/image615.png"/><Relationship Id="rId34" Type="http://schemas.openxmlformats.org/officeDocument/2006/relationships/image" Target="../media/image627.png"/><Relationship Id="rId7" Type="http://schemas.openxmlformats.org/officeDocument/2006/relationships/image" Target="../media/image603.png"/><Relationship Id="rId12" Type="http://schemas.openxmlformats.org/officeDocument/2006/relationships/image" Target="../media/image607.png"/><Relationship Id="rId17" Type="http://schemas.openxmlformats.org/officeDocument/2006/relationships/image" Target="../media/image611.png"/><Relationship Id="rId25" Type="http://schemas.openxmlformats.org/officeDocument/2006/relationships/image" Target="../media/image619.png"/><Relationship Id="rId33" Type="http://schemas.openxmlformats.org/officeDocument/2006/relationships/image" Target="../media/image626.png"/><Relationship Id="rId38" Type="http://schemas.openxmlformats.org/officeDocument/2006/relationships/image" Target="../media/image631.png"/><Relationship Id="rId2" Type="http://schemas.openxmlformats.org/officeDocument/2006/relationships/image" Target="../media/image599.png"/><Relationship Id="rId16" Type="http://schemas.openxmlformats.org/officeDocument/2006/relationships/image" Target="../media/image610.png"/><Relationship Id="rId20" Type="http://schemas.openxmlformats.org/officeDocument/2006/relationships/image" Target="../media/image614.png"/><Relationship Id="rId29" Type="http://schemas.openxmlformats.org/officeDocument/2006/relationships/image" Target="../media/image6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2.png"/><Relationship Id="rId11" Type="http://schemas.openxmlformats.org/officeDocument/2006/relationships/image" Target="../media/image470.png"/><Relationship Id="rId24" Type="http://schemas.openxmlformats.org/officeDocument/2006/relationships/image" Target="../media/image618.png"/><Relationship Id="rId32" Type="http://schemas.openxmlformats.org/officeDocument/2006/relationships/image" Target="../media/image625.png"/><Relationship Id="rId37" Type="http://schemas.openxmlformats.org/officeDocument/2006/relationships/image" Target="../media/image630.png"/><Relationship Id="rId5" Type="http://schemas.openxmlformats.org/officeDocument/2006/relationships/image" Target="../media/image412.png"/><Relationship Id="rId15" Type="http://schemas.openxmlformats.org/officeDocument/2006/relationships/image" Target="../media/image609.png"/><Relationship Id="rId23" Type="http://schemas.openxmlformats.org/officeDocument/2006/relationships/image" Target="../media/image617.png"/><Relationship Id="rId28" Type="http://schemas.openxmlformats.org/officeDocument/2006/relationships/image" Target="../media/image621.png"/><Relationship Id="rId36" Type="http://schemas.openxmlformats.org/officeDocument/2006/relationships/image" Target="../media/image629.png"/><Relationship Id="rId10" Type="http://schemas.openxmlformats.org/officeDocument/2006/relationships/image" Target="../media/image606.png"/><Relationship Id="rId19" Type="http://schemas.openxmlformats.org/officeDocument/2006/relationships/image" Target="../media/image613.png"/><Relationship Id="rId31" Type="http://schemas.openxmlformats.org/officeDocument/2006/relationships/image" Target="../media/image624.png"/><Relationship Id="rId4" Type="http://schemas.openxmlformats.org/officeDocument/2006/relationships/image" Target="../media/image601.png"/><Relationship Id="rId9" Type="http://schemas.openxmlformats.org/officeDocument/2006/relationships/image" Target="../media/image605.png"/><Relationship Id="rId14" Type="http://schemas.openxmlformats.org/officeDocument/2006/relationships/image" Target="../media/image608.png"/><Relationship Id="rId22" Type="http://schemas.openxmlformats.org/officeDocument/2006/relationships/image" Target="../media/image616.png"/><Relationship Id="rId27" Type="http://schemas.openxmlformats.org/officeDocument/2006/relationships/image" Target="../media/image620.png"/><Relationship Id="rId30" Type="http://schemas.openxmlformats.org/officeDocument/2006/relationships/image" Target="../media/image623.png"/><Relationship Id="rId35" Type="http://schemas.openxmlformats.org/officeDocument/2006/relationships/image" Target="../media/image62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8.png"/><Relationship Id="rId13" Type="http://schemas.openxmlformats.org/officeDocument/2006/relationships/image" Target="../media/image512.png"/><Relationship Id="rId18" Type="http://schemas.openxmlformats.org/officeDocument/2006/relationships/image" Target="../media/image647.png"/><Relationship Id="rId3" Type="http://schemas.openxmlformats.org/officeDocument/2006/relationships/image" Target="../media/image412.png"/><Relationship Id="rId21" Type="http://schemas.openxmlformats.org/officeDocument/2006/relationships/image" Target="../media/image650.png"/><Relationship Id="rId7" Type="http://schemas.openxmlformats.org/officeDocument/2006/relationships/image" Target="../media/image637.png"/><Relationship Id="rId12" Type="http://schemas.openxmlformats.org/officeDocument/2006/relationships/image" Target="../media/image642.png"/><Relationship Id="rId17" Type="http://schemas.openxmlformats.org/officeDocument/2006/relationships/image" Target="../media/image646.png"/><Relationship Id="rId2" Type="http://schemas.openxmlformats.org/officeDocument/2006/relationships/image" Target="../media/image634.png"/><Relationship Id="rId16" Type="http://schemas.openxmlformats.org/officeDocument/2006/relationships/image" Target="../media/image645.png"/><Relationship Id="rId20" Type="http://schemas.openxmlformats.org/officeDocument/2006/relationships/image" Target="../media/image6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6.png"/><Relationship Id="rId11" Type="http://schemas.openxmlformats.org/officeDocument/2006/relationships/image" Target="../media/image641.png"/><Relationship Id="rId5" Type="http://schemas.openxmlformats.org/officeDocument/2006/relationships/image" Target="../media/image470.png"/><Relationship Id="rId15" Type="http://schemas.openxmlformats.org/officeDocument/2006/relationships/image" Target="../media/image644.png"/><Relationship Id="rId23" Type="http://schemas.openxmlformats.org/officeDocument/2006/relationships/image" Target="../media/image652.png"/><Relationship Id="rId10" Type="http://schemas.openxmlformats.org/officeDocument/2006/relationships/image" Target="../media/image640.png"/><Relationship Id="rId19" Type="http://schemas.openxmlformats.org/officeDocument/2006/relationships/image" Target="../media/image648.png"/><Relationship Id="rId4" Type="http://schemas.openxmlformats.org/officeDocument/2006/relationships/image" Target="../media/image635.png"/><Relationship Id="rId9" Type="http://schemas.openxmlformats.org/officeDocument/2006/relationships/image" Target="../media/image639.png"/><Relationship Id="rId14" Type="http://schemas.openxmlformats.org/officeDocument/2006/relationships/image" Target="../media/image643.png"/><Relationship Id="rId22" Type="http://schemas.openxmlformats.org/officeDocument/2006/relationships/image" Target="../media/image65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8.png"/><Relationship Id="rId13" Type="http://schemas.openxmlformats.org/officeDocument/2006/relationships/image" Target="../media/image405.png"/><Relationship Id="rId18" Type="http://schemas.openxmlformats.org/officeDocument/2006/relationships/image" Target="../media/image590.png"/><Relationship Id="rId26" Type="http://schemas.openxmlformats.org/officeDocument/2006/relationships/image" Target="../media/image532.png"/><Relationship Id="rId3" Type="http://schemas.openxmlformats.org/officeDocument/2006/relationships/image" Target="../media/image654.png"/><Relationship Id="rId21" Type="http://schemas.openxmlformats.org/officeDocument/2006/relationships/image" Target="../media/image667.png"/><Relationship Id="rId34" Type="http://schemas.openxmlformats.org/officeDocument/2006/relationships/image" Target="../media/image678.png"/><Relationship Id="rId7" Type="http://schemas.openxmlformats.org/officeDocument/2006/relationships/image" Target="../media/image470.png"/><Relationship Id="rId12" Type="http://schemas.openxmlformats.org/officeDocument/2006/relationships/image" Target="../media/image660.png"/><Relationship Id="rId17" Type="http://schemas.openxmlformats.org/officeDocument/2006/relationships/image" Target="../media/image664.png"/><Relationship Id="rId25" Type="http://schemas.openxmlformats.org/officeDocument/2006/relationships/image" Target="../media/image671.png"/><Relationship Id="rId33" Type="http://schemas.openxmlformats.org/officeDocument/2006/relationships/image" Target="../media/image677.png"/><Relationship Id="rId2" Type="http://schemas.openxmlformats.org/officeDocument/2006/relationships/image" Target="../media/image653.png"/><Relationship Id="rId16" Type="http://schemas.openxmlformats.org/officeDocument/2006/relationships/image" Target="../media/image663.png"/><Relationship Id="rId20" Type="http://schemas.openxmlformats.org/officeDocument/2006/relationships/image" Target="../media/image666.png"/><Relationship Id="rId29" Type="http://schemas.openxmlformats.org/officeDocument/2006/relationships/image" Target="../media/image6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7.png"/><Relationship Id="rId11" Type="http://schemas.openxmlformats.org/officeDocument/2006/relationships/image" Target="../media/image392.png"/><Relationship Id="rId24" Type="http://schemas.openxmlformats.org/officeDocument/2006/relationships/image" Target="../media/image670.png"/><Relationship Id="rId32" Type="http://schemas.openxmlformats.org/officeDocument/2006/relationships/image" Target="../media/image676.png"/><Relationship Id="rId5" Type="http://schemas.openxmlformats.org/officeDocument/2006/relationships/image" Target="../media/image656.png"/><Relationship Id="rId15" Type="http://schemas.openxmlformats.org/officeDocument/2006/relationships/image" Target="../media/image662.png"/><Relationship Id="rId23" Type="http://schemas.openxmlformats.org/officeDocument/2006/relationships/image" Target="../media/image669.png"/><Relationship Id="rId28" Type="http://schemas.openxmlformats.org/officeDocument/2006/relationships/image" Target="../media/image485.png"/><Relationship Id="rId10" Type="http://schemas.openxmlformats.org/officeDocument/2006/relationships/image" Target="../media/image659.png"/><Relationship Id="rId19" Type="http://schemas.openxmlformats.org/officeDocument/2006/relationships/image" Target="../media/image665.png"/><Relationship Id="rId31" Type="http://schemas.openxmlformats.org/officeDocument/2006/relationships/image" Target="../media/image675.png"/><Relationship Id="rId4" Type="http://schemas.openxmlformats.org/officeDocument/2006/relationships/image" Target="../media/image655.png"/><Relationship Id="rId9" Type="http://schemas.openxmlformats.org/officeDocument/2006/relationships/image" Target="../media/image394.png"/><Relationship Id="rId14" Type="http://schemas.openxmlformats.org/officeDocument/2006/relationships/image" Target="../media/image661.png"/><Relationship Id="rId22" Type="http://schemas.openxmlformats.org/officeDocument/2006/relationships/image" Target="../media/image668.png"/><Relationship Id="rId27" Type="http://schemas.openxmlformats.org/officeDocument/2006/relationships/image" Target="../media/image672.png"/><Relationship Id="rId30" Type="http://schemas.openxmlformats.org/officeDocument/2006/relationships/image" Target="../media/image67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4.png"/><Relationship Id="rId13" Type="http://schemas.openxmlformats.org/officeDocument/2006/relationships/image" Target="../media/image689.png"/><Relationship Id="rId18" Type="http://schemas.openxmlformats.org/officeDocument/2006/relationships/image" Target="../media/image694.png"/><Relationship Id="rId26" Type="http://schemas.openxmlformats.org/officeDocument/2006/relationships/image" Target="../media/image701.png"/><Relationship Id="rId3" Type="http://schemas.openxmlformats.org/officeDocument/2006/relationships/image" Target="../media/image680.png"/><Relationship Id="rId21" Type="http://schemas.openxmlformats.org/officeDocument/2006/relationships/image" Target="../media/image428.png"/><Relationship Id="rId34" Type="http://schemas.openxmlformats.org/officeDocument/2006/relationships/image" Target="../media/image709.png"/><Relationship Id="rId7" Type="http://schemas.openxmlformats.org/officeDocument/2006/relationships/image" Target="../media/image512.png"/><Relationship Id="rId12" Type="http://schemas.openxmlformats.org/officeDocument/2006/relationships/image" Target="../media/image688.png"/><Relationship Id="rId17" Type="http://schemas.openxmlformats.org/officeDocument/2006/relationships/image" Target="../media/image693.png"/><Relationship Id="rId25" Type="http://schemas.openxmlformats.org/officeDocument/2006/relationships/image" Target="../media/image700.png"/><Relationship Id="rId33" Type="http://schemas.openxmlformats.org/officeDocument/2006/relationships/image" Target="../media/image708.png"/><Relationship Id="rId2" Type="http://schemas.openxmlformats.org/officeDocument/2006/relationships/image" Target="../media/image679.png"/><Relationship Id="rId16" Type="http://schemas.openxmlformats.org/officeDocument/2006/relationships/image" Target="../media/image692.png"/><Relationship Id="rId20" Type="http://schemas.openxmlformats.org/officeDocument/2006/relationships/image" Target="../media/image696.png"/><Relationship Id="rId29" Type="http://schemas.openxmlformats.org/officeDocument/2006/relationships/image" Target="../media/image7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3.png"/><Relationship Id="rId11" Type="http://schemas.openxmlformats.org/officeDocument/2006/relationships/image" Target="../media/image687.png"/><Relationship Id="rId24" Type="http://schemas.openxmlformats.org/officeDocument/2006/relationships/image" Target="../media/image699.png"/><Relationship Id="rId32" Type="http://schemas.openxmlformats.org/officeDocument/2006/relationships/image" Target="../media/image707.png"/><Relationship Id="rId37" Type="http://schemas.openxmlformats.org/officeDocument/2006/relationships/image" Target="../media/image712.png"/><Relationship Id="rId5" Type="http://schemas.openxmlformats.org/officeDocument/2006/relationships/image" Target="../media/image682.png"/><Relationship Id="rId15" Type="http://schemas.openxmlformats.org/officeDocument/2006/relationships/image" Target="../media/image691.png"/><Relationship Id="rId23" Type="http://schemas.openxmlformats.org/officeDocument/2006/relationships/image" Target="../media/image698.png"/><Relationship Id="rId28" Type="http://schemas.openxmlformats.org/officeDocument/2006/relationships/image" Target="../media/image703.png"/><Relationship Id="rId36" Type="http://schemas.openxmlformats.org/officeDocument/2006/relationships/image" Target="../media/image711.png"/><Relationship Id="rId10" Type="http://schemas.openxmlformats.org/officeDocument/2006/relationships/image" Target="../media/image686.png"/><Relationship Id="rId19" Type="http://schemas.openxmlformats.org/officeDocument/2006/relationships/image" Target="../media/image695.png"/><Relationship Id="rId31" Type="http://schemas.openxmlformats.org/officeDocument/2006/relationships/image" Target="../media/image706.png"/><Relationship Id="rId4" Type="http://schemas.openxmlformats.org/officeDocument/2006/relationships/image" Target="../media/image681.png"/><Relationship Id="rId9" Type="http://schemas.openxmlformats.org/officeDocument/2006/relationships/image" Target="../media/image685.png"/><Relationship Id="rId14" Type="http://schemas.openxmlformats.org/officeDocument/2006/relationships/image" Target="../media/image690.png"/><Relationship Id="rId22" Type="http://schemas.openxmlformats.org/officeDocument/2006/relationships/image" Target="../media/image697.png"/><Relationship Id="rId27" Type="http://schemas.openxmlformats.org/officeDocument/2006/relationships/image" Target="../media/image702.png"/><Relationship Id="rId30" Type="http://schemas.openxmlformats.org/officeDocument/2006/relationships/image" Target="../media/image705.png"/><Relationship Id="rId35" Type="http://schemas.openxmlformats.org/officeDocument/2006/relationships/image" Target="../media/image7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8.png"/><Relationship Id="rId13" Type="http://schemas.openxmlformats.org/officeDocument/2006/relationships/image" Target="../media/image723.png"/><Relationship Id="rId18" Type="http://schemas.openxmlformats.org/officeDocument/2006/relationships/image" Target="../media/image728.png"/><Relationship Id="rId26" Type="http://schemas.openxmlformats.org/officeDocument/2006/relationships/image" Target="../media/image735.png"/><Relationship Id="rId3" Type="http://schemas.openxmlformats.org/officeDocument/2006/relationships/image" Target="../media/image656.png"/><Relationship Id="rId21" Type="http://schemas.openxmlformats.org/officeDocument/2006/relationships/image" Target="../media/image508.png"/><Relationship Id="rId7" Type="http://schemas.openxmlformats.org/officeDocument/2006/relationships/image" Target="../media/image394.png"/><Relationship Id="rId12" Type="http://schemas.openxmlformats.org/officeDocument/2006/relationships/image" Target="../media/image722.png"/><Relationship Id="rId17" Type="http://schemas.openxmlformats.org/officeDocument/2006/relationships/image" Target="../media/image727.png"/><Relationship Id="rId25" Type="http://schemas.openxmlformats.org/officeDocument/2006/relationships/image" Target="../media/image734.png"/><Relationship Id="rId2" Type="http://schemas.openxmlformats.org/officeDocument/2006/relationships/image" Target="../media/image714.png"/><Relationship Id="rId16" Type="http://schemas.openxmlformats.org/officeDocument/2006/relationships/image" Target="../media/image726.png"/><Relationship Id="rId20" Type="http://schemas.openxmlformats.org/officeDocument/2006/relationships/image" Target="../media/image730.png"/><Relationship Id="rId29" Type="http://schemas.openxmlformats.org/officeDocument/2006/relationships/image" Target="../media/image7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7.png"/><Relationship Id="rId11" Type="http://schemas.openxmlformats.org/officeDocument/2006/relationships/image" Target="../media/image721.png"/><Relationship Id="rId24" Type="http://schemas.openxmlformats.org/officeDocument/2006/relationships/image" Target="../media/image733.png"/><Relationship Id="rId32" Type="http://schemas.openxmlformats.org/officeDocument/2006/relationships/image" Target="../media/image741.png"/><Relationship Id="rId5" Type="http://schemas.openxmlformats.org/officeDocument/2006/relationships/image" Target="../media/image716.png"/><Relationship Id="rId15" Type="http://schemas.openxmlformats.org/officeDocument/2006/relationships/image" Target="../media/image725.png"/><Relationship Id="rId23" Type="http://schemas.openxmlformats.org/officeDocument/2006/relationships/image" Target="../media/image732.png"/><Relationship Id="rId28" Type="http://schemas.openxmlformats.org/officeDocument/2006/relationships/image" Target="../media/image737.png"/><Relationship Id="rId10" Type="http://schemas.openxmlformats.org/officeDocument/2006/relationships/image" Target="../media/image720.png"/><Relationship Id="rId19" Type="http://schemas.openxmlformats.org/officeDocument/2006/relationships/image" Target="../media/image729.png"/><Relationship Id="rId31" Type="http://schemas.openxmlformats.org/officeDocument/2006/relationships/image" Target="../media/image740.png"/><Relationship Id="rId4" Type="http://schemas.openxmlformats.org/officeDocument/2006/relationships/image" Target="../media/image715.png"/><Relationship Id="rId9" Type="http://schemas.openxmlformats.org/officeDocument/2006/relationships/image" Target="../media/image719.png"/><Relationship Id="rId14" Type="http://schemas.openxmlformats.org/officeDocument/2006/relationships/image" Target="../media/image724.png"/><Relationship Id="rId22" Type="http://schemas.openxmlformats.org/officeDocument/2006/relationships/image" Target="../media/image731.png"/><Relationship Id="rId27" Type="http://schemas.openxmlformats.org/officeDocument/2006/relationships/image" Target="../media/image736.png"/><Relationship Id="rId30" Type="http://schemas.openxmlformats.org/officeDocument/2006/relationships/image" Target="../media/image73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6.png"/><Relationship Id="rId13" Type="http://schemas.openxmlformats.org/officeDocument/2006/relationships/image" Target="../media/image750.png"/><Relationship Id="rId18" Type="http://schemas.openxmlformats.org/officeDocument/2006/relationships/image" Target="../media/image755.png"/><Relationship Id="rId26" Type="http://schemas.openxmlformats.org/officeDocument/2006/relationships/image" Target="../media/image763.png"/><Relationship Id="rId3" Type="http://schemas.openxmlformats.org/officeDocument/2006/relationships/image" Target="../media/image723.png"/><Relationship Id="rId21" Type="http://schemas.openxmlformats.org/officeDocument/2006/relationships/image" Target="../media/image758.png"/><Relationship Id="rId7" Type="http://schemas.openxmlformats.org/officeDocument/2006/relationships/image" Target="../media/image745.png"/><Relationship Id="rId12" Type="http://schemas.openxmlformats.org/officeDocument/2006/relationships/image" Target="../media/image749.png"/><Relationship Id="rId17" Type="http://schemas.openxmlformats.org/officeDocument/2006/relationships/image" Target="../media/image754.png"/><Relationship Id="rId25" Type="http://schemas.openxmlformats.org/officeDocument/2006/relationships/image" Target="../media/image762.png"/><Relationship Id="rId2" Type="http://schemas.openxmlformats.org/officeDocument/2006/relationships/image" Target="../media/image742.png"/><Relationship Id="rId16" Type="http://schemas.openxmlformats.org/officeDocument/2006/relationships/image" Target="../media/image753.png"/><Relationship Id="rId20" Type="http://schemas.openxmlformats.org/officeDocument/2006/relationships/image" Target="../media/image757.png"/><Relationship Id="rId29" Type="http://schemas.openxmlformats.org/officeDocument/2006/relationships/image" Target="../media/image7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4.png"/><Relationship Id="rId11" Type="http://schemas.openxmlformats.org/officeDocument/2006/relationships/image" Target="../media/image721.png"/><Relationship Id="rId24" Type="http://schemas.openxmlformats.org/officeDocument/2006/relationships/image" Target="../media/image761.png"/><Relationship Id="rId32" Type="http://schemas.openxmlformats.org/officeDocument/2006/relationships/image" Target="../media/image769.png"/><Relationship Id="rId5" Type="http://schemas.openxmlformats.org/officeDocument/2006/relationships/image" Target="../media/image403.png"/><Relationship Id="rId15" Type="http://schemas.openxmlformats.org/officeDocument/2006/relationships/image" Target="../media/image752.png"/><Relationship Id="rId23" Type="http://schemas.openxmlformats.org/officeDocument/2006/relationships/image" Target="../media/image760.png"/><Relationship Id="rId28" Type="http://schemas.openxmlformats.org/officeDocument/2006/relationships/image" Target="../media/image765.png"/><Relationship Id="rId10" Type="http://schemas.openxmlformats.org/officeDocument/2006/relationships/image" Target="../media/image748.png"/><Relationship Id="rId19" Type="http://schemas.openxmlformats.org/officeDocument/2006/relationships/image" Target="../media/image756.png"/><Relationship Id="rId31" Type="http://schemas.openxmlformats.org/officeDocument/2006/relationships/image" Target="../media/image768.png"/><Relationship Id="rId4" Type="http://schemas.openxmlformats.org/officeDocument/2006/relationships/image" Target="../media/image743.png"/><Relationship Id="rId9" Type="http://schemas.openxmlformats.org/officeDocument/2006/relationships/image" Target="../media/image747.png"/><Relationship Id="rId14" Type="http://schemas.openxmlformats.org/officeDocument/2006/relationships/image" Target="../media/image751.png"/><Relationship Id="rId22" Type="http://schemas.openxmlformats.org/officeDocument/2006/relationships/image" Target="../media/image759.png"/><Relationship Id="rId27" Type="http://schemas.openxmlformats.org/officeDocument/2006/relationships/image" Target="../media/image764.png"/><Relationship Id="rId30" Type="http://schemas.openxmlformats.org/officeDocument/2006/relationships/image" Target="../media/image76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6.png"/><Relationship Id="rId13" Type="http://schemas.openxmlformats.org/officeDocument/2006/relationships/image" Target="../media/image780.png"/><Relationship Id="rId3" Type="http://schemas.openxmlformats.org/officeDocument/2006/relationships/image" Target="../media/image771.png"/><Relationship Id="rId7" Type="http://schemas.openxmlformats.org/officeDocument/2006/relationships/image" Target="../media/image775.png"/><Relationship Id="rId12" Type="http://schemas.openxmlformats.org/officeDocument/2006/relationships/image" Target="../media/image532.png"/><Relationship Id="rId17" Type="http://schemas.openxmlformats.org/officeDocument/2006/relationships/image" Target="../media/image783.png"/><Relationship Id="rId2" Type="http://schemas.openxmlformats.org/officeDocument/2006/relationships/image" Target="../media/image770.png"/><Relationship Id="rId16" Type="http://schemas.openxmlformats.org/officeDocument/2006/relationships/image" Target="../media/image7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4.png"/><Relationship Id="rId11" Type="http://schemas.openxmlformats.org/officeDocument/2006/relationships/image" Target="../media/image779.png"/><Relationship Id="rId5" Type="http://schemas.openxmlformats.org/officeDocument/2006/relationships/image" Target="../media/image773.png"/><Relationship Id="rId15" Type="http://schemas.openxmlformats.org/officeDocument/2006/relationships/image" Target="../media/image781.png"/><Relationship Id="rId10" Type="http://schemas.openxmlformats.org/officeDocument/2006/relationships/image" Target="../media/image778.png"/><Relationship Id="rId4" Type="http://schemas.openxmlformats.org/officeDocument/2006/relationships/image" Target="../media/image772.png"/><Relationship Id="rId9" Type="http://schemas.openxmlformats.org/officeDocument/2006/relationships/image" Target="../media/image777.png"/><Relationship Id="rId14" Type="http://schemas.openxmlformats.org/officeDocument/2006/relationships/image" Target="../media/image45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png"/><Relationship Id="rId13" Type="http://schemas.openxmlformats.org/officeDocument/2006/relationships/image" Target="../media/image794.png"/><Relationship Id="rId18" Type="http://schemas.openxmlformats.org/officeDocument/2006/relationships/image" Target="../media/image798.png"/><Relationship Id="rId26" Type="http://schemas.openxmlformats.org/officeDocument/2006/relationships/image" Target="../media/image806.png"/><Relationship Id="rId3" Type="http://schemas.openxmlformats.org/officeDocument/2006/relationships/image" Target="../media/image412.png"/><Relationship Id="rId21" Type="http://schemas.openxmlformats.org/officeDocument/2006/relationships/image" Target="../media/image801.png"/><Relationship Id="rId7" Type="http://schemas.openxmlformats.org/officeDocument/2006/relationships/image" Target="../media/image788.png"/><Relationship Id="rId12" Type="http://schemas.openxmlformats.org/officeDocument/2006/relationships/image" Target="../media/image793.png"/><Relationship Id="rId17" Type="http://schemas.openxmlformats.org/officeDocument/2006/relationships/image" Target="../media/image392.png"/><Relationship Id="rId25" Type="http://schemas.openxmlformats.org/officeDocument/2006/relationships/image" Target="../media/image805.png"/><Relationship Id="rId2" Type="http://schemas.openxmlformats.org/officeDocument/2006/relationships/image" Target="../media/image784.png"/><Relationship Id="rId16" Type="http://schemas.openxmlformats.org/officeDocument/2006/relationships/image" Target="../media/image797.png"/><Relationship Id="rId20" Type="http://schemas.openxmlformats.org/officeDocument/2006/relationships/image" Target="../media/image800.png"/><Relationship Id="rId29" Type="http://schemas.openxmlformats.org/officeDocument/2006/relationships/image" Target="../media/image8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7.png"/><Relationship Id="rId11" Type="http://schemas.openxmlformats.org/officeDocument/2006/relationships/image" Target="../media/image792.png"/><Relationship Id="rId24" Type="http://schemas.openxmlformats.org/officeDocument/2006/relationships/image" Target="../media/image804.png"/><Relationship Id="rId5" Type="http://schemas.openxmlformats.org/officeDocument/2006/relationships/image" Target="../media/image786.png"/><Relationship Id="rId15" Type="http://schemas.openxmlformats.org/officeDocument/2006/relationships/image" Target="../media/image796.png"/><Relationship Id="rId23" Type="http://schemas.openxmlformats.org/officeDocument/2006/relationships/image" Target="../media/image803.png"/><Relationship Id="rId28" Type="http://schemas.openxmlformats.org/officeDocument/2006/relationships/image" Target="../media/image807.png"/><Relationship Id="rId10" Type="http://schemas.openxmlformats.org/officeDocument/2006/relationships/image" Target="../media/image791.png"/><Relationship Id="rId19" Type="http://schemas.openxmlformats.org/officeDocument/2006/relationships/image" Target="../media/image799.png"/><Relationship Id="rId4" Type="http://schemas.openxmlformats.org/officeDocument/2006/relationships/image" Target="../media/image785.png"/><Relationship Id="rId9" Type="http://schemas.openxmlformats.org/officeDocument/2006/relationships/image" Target="../media/image790.png"/><Relationship Id="rId14" Type="http://schemas.openxmlformats.org/officeDocument/2006/relationships/image" Target="../media/image795.png"/><Relationship Id="rId22" Type="http://schemas.openxmlformats.org/officeDocument/2006/relationships/image" Target="../media/image802.png"/><Relationship Id="rId27" Type="http://schemas.openxmlformats.org/officeDocument/2006/relationships/image" Target="../media/image48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7.png"/><Relationship Id="rId18" Type="http://schemas.openxmlformats.org/officeDocument/2006/relationships/image" Target="../media/image821.png"/><Relationship Id="rId26" Type="http://schemas.openxmlformats.org/officeDocument/2006/relationships/image" Target="../media/image829.png"/><Relationship Id="rId39" Type="http://schemas.openxmlformats.org/officeDocument/2006/relationships/image" Target="../media/image839.png"/><Relationship Id="rId21" Type="http://schemas.openxmlformats.org/officeDocument/2006/relationships/image" Target="../media/image824.png"/><Relationship Id="rId34" Type="http://schemas.openxmlformats.org/officeDocument/2006/relationships/image" Target="../media/image835.png"/><Relationship Id="rId42" Type="http://schemas.openxmlformats.org/officeDocument/2006/relationships/image" Target="../media/image842.png"/><Relationship Id="rId47" Type="http://schemas.openxmlformats.org/officeDocument/2006/relationships/image" Target="../media/image453.png"/><Relationship Id="rId50" Type="http://schemas.openxmlformats.org/officeDocument/2006/relationships/image" Target="../media/image849.png"/><Relationship Id="rId55" Type="http://schemas.openxmlformats.org/officeDocument/2006/relationships/image" Target="../media/image854.png"/><Relationship Id="rId7" Type="http://schemas.openxmlformats.org/officeDocument/2006/relationships/image" Target="../media/image813.png"/><Relationship Id="rId12" Type="http://schemas.openxmlformats.org/officeDocument/2006/relationships/image" Target="../media/image512.png"/><Relationship Id="rId17" Type="http://schemas.openxmlformats.org/officeDocument/2006/relationships/image" Target="../media/image820.png"/><Relationship Id="rId25" Type="http://schemas.openxmlformats.org/officeDocument/2006/relationships/image" Target="../media/image828.png"/><Relationship Id="rId33" Type="http://schemas.openxmlformats.org/officeDocument/2006/relationships/image" Target="../media/image687.png"/><Relationship Id="rId38" Type="http://schemas.openxmlformats.org/officeDocument/2006/relationships/image" Target="../media/image756.png"/><Relationship Id="rId46" Type="http://schemas.openxmlformats.org/officeDocument/2006/relationships/image" Target="../media/image846.png"/><Relationship Id="rId2" Type="http://schemas.openxmlformats.org/officeDocument/2006/relationships/image" Target="../media/image810.png"/><Relationship Id="rId16" Type="http://schemas.openxmlformats.org/officeDocument/2006/relationships/image" Target="../media/image562.png"/><Relationship Id="rId20" Type="http://schemas.openxmlformats.org/officeDocument/2006/relationships/image" Target="../media/image823.png"/><Relationship Id="rId29" Type="http://schemas.openxmlformats.org/officeDocument/2006/relationships/image" Target="../media/image405.png"/><Relationship Id="rId41" Type="http://schemas.openxmlformats.org/officeDocument/2006/relationships/image" Target="../media/image841.png"/><Relationship Id="rId54" Type="http://schemas.openxmlformats.org/officeDocument/2006/relationships/image" Target="../media/image8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1.png"/><Relationship Id="rId11" Type="http://schemas.openxmlformats.org/officeDocument/2006/relationships/image" Target="../media/image816.png"/><Relationship Id="rId24" Type="http://schemas.openxmlformats.org/officeDocument/2006/relationships/image" Target="../media/image827.png"/><Relationship Id="rId32" Type="http://schemas.openxmlformats.org/officeDocument/2006/relationships/image" Target="../media/image834.png"/><Relationship Id="rId37" Type="http://schemas.openxmlformats.org/officeDocument/2006/relationships/image" Target="../media/image838.png"/><Relationship Id="rId40" Type="http://schemas.openxmlformats.org/officeDocument/2006/relationships/image" Target="../media/image840.png"/><Relationship Id="rId45" Type="http://schemas.openxmlformats.org/officeDocument/2006/relationships/image" Target="../media/image845.png"/><Relationship Id="rId53" Type="http://schemas.openxmlformats.org/officeDocument/2006/relationships/image" Target="../media/image852.png"/><Relationship Id="rId5" Type="http://schemas.openxmlformats.org/officeDocument/2006/relationships/image" Target="../media/image812.png"/><Relationship Id="rId15" Type="http://schemas.openxmlformats.org/officeDocument/2006/relationships/image" Target="../media/image819.png"/><Relationship Id="rId23" Type="http://schemas.openxmlformats.org/officeDocument/2006/relationships/image" Target="../media/image826.png"/><Relationship Id="rId28" Type="http://schemas.openxmlformats.org/officeDocument/2006/relationships/image" Target="../media/image831.png"/><Relationship Id="rId36" Type="http://schemas.openxmlformats.org/officeDocument/2006/relationships/image" Target="../media/image837.png"/><Relationship Id="rId49" Type="http://schemas.openxmlformats.org/officeDocument/2006/relationships/image" Target="../media/image848.png"/><Relationship Id="rId10" Type="http://schemas.openxmlformats.org/officeDocument/2006/relationships/image" Target="../media/image815.png"/><Relationship Id="rId19" Type="http://schemas.openxmlformats.org/officeDocument/2006/relationships/image" Target="../media/image822.png"/><Relationship Id="rId31" Type="http://schemas.openxmlformats.org/officeDocument/2006/relationships/image" Target="../media/image833.png"/><Relationship Id="rId44" Type="http://schemas.openxmlformats.org/officeDocument/2006/relationships/image" Target="../media/image844.png"/><Relationship Id="rId52" Type="http://schemas.openxmlformats.org/officeDocument/2006/relationships/image" Target="../media/image851.png"/><Relationship Id="rId4" Type="http://schemas.openxmlformats.org/officeDocument/2006/relationships/image" Target="../media/image654.png"/><Relationship Id="rId9" Type="http://schemas.openxmlformats.org/officeDocument/2006/relationships/image" Target="../media/image814.png"/><Relationship Id="rId14" Type="http://schemas.openxmlformats.org/officeDocument/2006/relationships/image" Target="../media/image818.png"/><Relationship Id="rId22" Type="http://schemas.openxmlformats.org/officeDocument/2006/relationships/image" Target="../media/image825.png"/><Relationship Id="rId27" Type="http://schemas.openxmlformats.org/officeDocument/2006/relationships/image" Target="../media/image830.png"/><Relationship Id="rId30" Type="http://schemas.openxmlformats.org/officeDocument/2006/relationships/image" Target="../media/image832.png"/><Relationship Id="rId35" Type="http://schemas.openxmlformats.org/officeDocument/2006/relationships/image" Target="../media/image836.png"/><Relationship Id="rId43" Type="http://schemas.openxmlformats.org/officeDocument/2006/relationships/image" Target="../media/image843.png"/><Relationship Id="rId48" Type="http://schemas.openxmlformats.org/officeDocument/2006/relationships/image" Target="../media/image847.png"/><Relationship Id="rId56" Type="http://schemas.openxmlformats.org/officeDocument/2006/relationships/image" Target="../media/image855.png"/><Relationship Id="rId8" Type="http://schemas.openxmlformats.org/officeDocument/2006/relationships/image" Target="../media/image403.png"/><Relationship Id="rId51" Type="http://schemas.openxmlformats.org/officeDocument/2006/relationships/image" Target="../media/image850.png"/><Relationship Id="rId3" Type="http://schemas.openxmlformats.org/officeDocument/2006/relationships/image" Target="../media/image81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2.png"/><Relationship Id="rId13" Type="http://schemas.openxmlformats.org/officeDocument/2006/relationships/image" Target="../media/image866.png"/><Relationship Id="rId3" Type="http://schemas.openxmlformats.org/officeDocument/2006/relationships/image" Target="../media/image857.png"/><Relationship Id="rId7" Type="http://schemas.openxmlformats.org/officeDocument/2006/relationships/image" Target="../media/image861.png"/><Relationship Id="rId12" Type="http://schemas.openxmlformats.org/officeDocument/2006/relationships/image" Target="../media/image865.png"/><Relationship Id="rId17" Type="http://schemas.openxmlformats.org/officeDocument/2006/relationships/image" Target="../media/image870.png"/><Relationship Id="rId2" Type="http://schemas.openxmlformats.org/officeDocument/2006/relationships/image" Target="../media/image856.png"/><Relationship Id="rId16" Type="http://schemas.openxmlformats.org/officeDocument/2006/relationships/image" Target="../media/image8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0.png"/><Relationship Id="rId11" Type="http://schemas.openxmlformats.org/officeDocument/2006/relationships/image" Target="../media/image864.png"/><Relationship Id="rId5" Type="http://schemas.openxmlformats.org/officeDocument/2006/relationships/image" Target="../media/image859.png"/><Relationship Id="rId15" Type="http://schemas.openxmlformats.org/officeDocument/2006/relationships/image" Target="../media/image868.png"/><Relationship Id="rId10" Type="http://schemas.openxmlformats.org/officeDocument/2006/relationships/image" Target="../media/image863.png"/><Relationship Id="rId4" Type="http://schemas.openxmlformats.org/officeDocument/2006/relationships/image" Target="../media/image858.png"/><Relationship Id="rId9" Type="http://schemas.openxmlformats.org/officeDocument/2006/relationships/image" Target="../media/image392.png"/><Relationship Id="rId14" Type="http://schemas.openxmlformats.org/officeDocument/2006/relationships/image" Target="../media/image8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7.png"/><Relationship Id="rId13" Type="http://schemas.openxmlformats.org/officeDocument/2006/relationships/image" Target="../media/image880.png"/><Relationship Id="rId18" Type="http://schemas.openxmlformats.org/officeDocument/2006/relationships/image" Target="../media/image885.png"/><Relationship Id="rId3" Type="http://schemas.openxmlformats.org/officeDocument/2006/relationships/image" Target="../media/image412.png"/><Relationship Id="rId21" Type="http://schemas.openxmlformats.org/officeDocument/2006/relationships/image" Target="../media/image887.png"/><Relationship Id="rId7" Type="http://schemas.openxmlformats.org/officeDocument/2006/relationships/image" Target="../media/image876.png"/><Relationship Id="rId12" Type="http://schemas.openxmlformats.org/officeDocument/2006/relationships/image" Target="../media/image879.png"/><Relationship Id="rId17" Type="http://schemas.openxmlformats.org/officeDocument/2006/relationships/image" Target="../media/image884.png"/><Relationship Id="rId2" Type="http://schemas.openxmlformats.org/officeDocument/2006/relationships/image" Target="../media/image872.png"/><Relationship Id="rId16" Type="http://schemas.openxmlformats.org/officeDocument/2006/relationships/image" Target="../media/image883.png"/><Relationship Id="rId20" Type="http://schemas.openxmlformats.org/officeDocument/2006/relationships/image" Target="../media/image8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5.png"/><Relationship Id="rId11" Type="http://schemas.openxmlformats.org/officeDocument/2006/relationships/image" Target="../media/image474.png"/><Relationship Id="rId24" Type="http://schemas.openxmlformats.org/officeDocument/2006/relationships/image" Target="../media/image890.png"/><Relationship Id="rId5" Type="http://schemas.openxmlformats.org/officeDocument/2006/relationships/image" Target="../media/image874.png"/><Relationship Id="rId15" Type="http://schemas.openxmlformats.org/officeDocument/2006/relationships/image" Target="../media/image882.png"/><Relationship Id="rId23" Type="http://schemas.openxmlformats.org/officeDocument/2006/relationships/image" Target="../media/image889.png"/><Relationship Id="rId10" Type="http://schemas.openxmlformats.org/officeDocument/2006/relationships/image" Target="../media/image878.png"/><Relationship Id="rId19" Type="http://schemas.openxmlformats.org/officeDocument/2006/relationships/image" Target="../media/image526.png"/><Relationship Id="rId4" Type="http://schemas.openxmlformats.org/officeDocument/2006/relationships/image" Target="../media/image873.png"/><Relationship Id="rId9" Type="http://schemas.openxmlformats.org/officeDocument/2006/relationships/image" Target="../media/image394.png"/><Relationship Id="rId14" Type="http://schemas.openxmlformats.org/officeDocument/2006/relationships/image" Target="../media/image881.png"/><Relationship Id="rId22" Type="http://schemas.openxmlformats.org/officeDocument/2006/relationships/image" Target="../media/image88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7" Type="http://schemas.openxmlformats.org/officeDocument/2006/relationships/image" Target="../media/image895.png"/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4.png"/><Relationship Id="rId5" Type="http://schemas.openxmlformats.org/officeDocument/2006/relationships/image" Target="../media/image893.png"/><Relationship Id="rId4" Type="http://schemas.openxmlformats.org/officeDocument/2006/relationships/image" Target="../media/image89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9.png"/><Relationship Id="rId13" Type="http://schemas.openxmlformats.org/officeDocument/2006/relationships/image" Target="../media/image903.png"/><Relationship Id="rId18" Type="http://schemas.openxmlformats.org/officeDocument/2006/relationships/image" Target="../media/image906.png"/><Relationship Id="rId26" Type="http://schemas.openxmlformats.org/officeDocument/2006/relationships/image" Target="../media/image913.png"/><Relationship Id="rId3" Type="http://schemas.openxmlformats.org/officeDocument/2006/relationships/image" Target="../media/image412.png"/><Relationship Id="rId21" Type="http://schemas.openxmlformats.org/officeDocument/2006/relationships/image" Target="../media/image908.png"/><Relationship Id="rId7" Type="http://schemas.openxmlformats.org/officeDocument/2006/relationships/image" Target="../media/image405.png"/><Relationship Id="rId12" Type="http://schemas.openxmlformats.org/officeDocument/2006/relationships/image" Target="../media/image902.png"/><Relationship Id="rId17" Type="http://schemas.openxmlformats.org/officeDocument/2006/relationships/image" Target="../media/image403.png"/><Relationship Id="rId25" Type="http://schemas.openxmlformats.org/officeDocument/2006/relationships/image" Target="../media/image912.png"/><Relationship Id="rId2" Type="http://schemas.openxmlformats.org/officeDocument/2006/relationships/image" Target="../media/image896.png"/><Relationship Id="rId16" Type="http://schemas.openxmlformats.org/officeDocument/2006/relationships/image" Target="../media/image905.png"/><Relationship Id="rId20" Type="http://schemas.openxmlformats.org/officeDocument/2006/relationships/image" Target="../media/image907.png"/><Relationship Id="rId29" Type="http://schemas.openxmlformats.org/officeDocument/2006/relationships/image" Target="../media/image9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8.png"/><Relationship Id="rId11" Type="http://schemas.openxmlformats.org/officeDocument/2006/relationships/image" Target="../media/image901.png"/><Relationship Id="rId24" Type="http://schemas.openxmlformats.org/officeDocument/2006/relationships/image" Target="../media/image911.png"/><Relationship Id="rId5" Type="http://schemas.openxmlformats.org/officeDocument/2006/relationships/image" Target="../media/image400.png"/><Relationship Id="rId15" Type="http://schemas.openxmlformats.org/officeDocument/2006/relationships/image" Target="../media/image904.png"/><Relationship Id="rId23" Type="http://schemas.openxmlformats.org/officeDocument/2006/relationships/image" Target="../media/image910.png"/><Relationship Id="rId28" Type="http://schemas.openxmlformats.org/officeDocument/2006/relationships/image" Target="../media/image915.png"/><Relationship Id="rId10" Type="http://schemas.openxmlformats.org/officeDocument/2006/relationships/image" Target="../media/image900.png"/><Relationship Id="rId19" Type="http://schemas.openxmlformats.org/officeDocument/2006/relationships/image" Target="../media/image554.png"/><Relationship Id="rId31" Type="http://schemas.openxmlformats.org/officeDocument/2006/relationships/image" Target="../media/image918.png"/><Relationship Id="rId4" Type="http://schemas.openxmlformats.org/officeDocument/2006/relationships/image" Target="../media/image897.png"/><Relationship Id="rId9" Type="http://schemas.openxmlformats.org/officeDocument/2006/relationships/image" Target="../media/image532.png"/><Relationship Id="rId14" Type="http://schemas.openxmlformats.org/officeDocument/2006/relationships/image" Target="../media/image847.png"/><Relationship Id="rId22" Type="http://schemas.openxmlformats.org/officeDocument/2006/relationships/image" Target="../media/image909.png"/><Relationship Id="rId27" Type="http://schemas.openxmlformats.org/officeDocument/2006/relationships/image" Target="../media/image914.png"/><Relationship Id="rId30" Type="http://schemas.openxmlformats.org/officeDocument/2006/relationships/image" Target="../media/image91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6.png"/><Relationship Id="rId13" Type="http://schemas.openxmlformats.org/officeDocument/2006/relationships/image" Target="../media/image931.png"/><Relationship Id="rId18" Type="http://schemas.openxmlformats.org/officeDocument/2006/relationships/image" Target="../media/image936.png"/><Relationship Id="rId3" Type="http://schemas.openxmlformats.org/officeDocument/2006/relationships/image" Target="../media/image921.png"/><Relationship Id="rId7" Type="http://schemas.openxmlformats.org/officeDocument/2006/relationships/image" Target="../media/image925.png"/><Relationship Id="rId12" Type="http://schemas.openxmlformats.org/officeDocument/2006/relationships/image" Target="../media/image930.png"/><Relationship Id="rId17" Type="http://schemas.openxmlformats.org/officeDocument/2006/relationships/image" Target="../media/image935.png"/><Relationship Id="rId2" Type="http://schemas.openxmlformats.org/officeDocument/2006/relationships/image" Target="../media/image920.png"/><Relationship Id="rId16" Type="http://schemas.openxmlformats.org/officeDocument/2006/relationships/image" Target="../media/image934.png"/><Relationship Id="rId20" Type="http://schemas.openxmlformats.org/officeDocument/2006/relationships/image" Target="../media/image9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4.png"/><Relationship Id="rId11" Type="http://schemas.openxmlformats.org/officeDocument/2006/relationships/image" Target="../media/image929.png"/><Relationship Id="rId5" Type="http://schemas.openxmlformats.org/officeDocument/2006/relationships/image" Target="../media/image923.png"/><Relationship Id="rId15" Type="http://schemas.openxmlformats.org/officeDocument/2006/relationships/image" Target="../media/image933.png"/><Relationship Id="rId10" Type="http://schemas.openxmlformats.org/officeDocument/2006/relationships/image" Target="../media/image928.png"/><Relationship Id="rId19" Type="http://schemas.openxmlformats.org/officeDocument/2006/relationships/image" Target="../media/image937.png"/><Relationship Id="rId4" Type="http://schemas.openxmlformats.org/officeDocument/2006/relationships/image" Target="../media/image922.png"/><Relationship Id="rId9" Type="http://schemas.openxmlformats.org/officeDocument/2006/relationships/image" Target="../media/image927.png"/><Relationship Id="rId14" Type="http://schemas.openxmlformats.org/officeDocument/2006/relationships/image" Target="../media/image93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939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2.jpg"/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3.jp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7.png"/><Relationship Id="rId13" Type="http://schemas.openxmlformats.org/officeDocument/2006/relationships/image" Target="../media/image952.png"/><Relationship Id="rId3" Type="http://schemas.openxmlformats.org/officeDocument/2006/relationships/image" Target="../media/image266.png"/><Relationship Id="rId7" Type="http://schemas.openxmlformats.org/officeDocument/2006/relationships/image" Target="../media/image554.png"/><Relationship Id="rId12" Type="http://schemas.openxmlformats.org/officeDocument/2006/relationships/image" Target="../media/image951.png"/><Relationship Id="rId2" Type="http://schemas.openxmlformats.org/officeDocument/2006/relationships/image" Target="../media/image9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6.png"/><Relationship Id="rId11" Type="http://schemas.openxmlformats.org/officeDocument/2006/relationships/image" Target="../media/image950.png"/><Relationship Id="rId5" Type="http://schemas.openxmlformats.org/officeDocument/2006/relationships/image" Target="../media/image400.png"/><Relationship Id="rId10" Type="http://schemas.openxmlformats.org/officeDocument/2006/relationships/image" Target="../media/image949.png"/><Relationship Id="rId4" Type="http://schemas.openxmlformats.org/officeDocument/2006/relationships/image" Target="../media/image945.png"/><Relationship Id="rId9" Type="http://schemas.openxmlformats.org/officeDocument/2006/relationships/image" Target="../media/image948.png"/><Relationship Id="rId14" Type="http://schemas.openxmlformats.org/officeDocument/2006/relationships/image" Target="../media/image9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5.jpg"/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2.png"/><Relationship Id="rId3" Type="http://schemas.openxmlformats.org/officeDocument/2006/relationships/image" Target="../media/image957.png"/><Relationship Id="rId7" Type="http://schemas.openxmlformats.org/officeDocument/2006/relationships/image" Target="../media/image961.png"/><Relationship Id="rId12" Type="http://schemas.openxmlformats.org/officeDocument/2006/relationships/image" Target="../media/image966.png"/><Relationship Id="rId2" Type="http://schemas.openxmlformats.org/officeDocument/2006/relationships/image" Target="../media/image9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0.png"/><Relationship Id="rId11" Type="http://schemas.openxmlformats.org/officeDocument/2006/relationships/image" Target="../media/image965.png"/><Relationship Id="rId5" Type="http://schemas.openxmlformats.org/officeDocument/2006/relationships/image" Target="../media/image959.png"/><Relationship Id="rId10" Type="http://schemas.openxmlformats.org/officeDocument/2006/relationships/image" Target="../media/image964.png"/><Relationship Id="rId4" Type="http://schemas.openxmlformats.org/officeDocument/2006/relationships/image" Target="../media/image958.png"/><Relationship Id="rId9" Type="http://schemas.openxmlformats.org/officeDocument/2006/relationships/image" Target="../media/image96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3.png"/><Relationship Id="rId13" Type="http://schemas.openxmlformats.org/officeDocument/2006/relationships/image" Target="../media/image977.png"/><Relationship Id="rId18" Type="http://schemas.openxmlformats.org/officeDocument/2006/relationships/image" Target="../media/image982.png"/><Relationship Id="rId3" Type="http://schemas.openxmlformats.org/officeDocument/2006/relationships/image" Target="../media/image968.png"/><Relationship Id="rId21" Type="http://schemas.openxmlformats.org/officeDocument/2006/relationships/image" Target="../media/image985.png"/><Relationship Id="rId7" Type="http://schemas.openxmlformats.org/officeDocument/2006/relationships/image" Target="../media/image972.png"/><Relationship Id="rId12" Type="http://schemas.openxmlformats.org/officeDocument/2006/relationships/image" Target="../media/image976.png"/><Relationship Id="rId17" Type="http://schemas.openxmlformats.org/officeDocument/2006/relationships/image" Target="../media/image981.png"/><Relationship Id="rId2" Type="http://schemas.openxmlformats.org/officeDocument/2006/relationships/image" Target="../media/image967.png"/><Relationship Id="rId16" Type="http://schemas.openxmlformats.org/officeDocument/2006/relationships/image" Target="../media/image980.png"/><Relationship Id="rId20" Type="http://schemas.openxmlformats.org/officeDocument/2006/relationships/image" Target="../media/image9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1.png"/><Relationship Id="rId11" Type="http://schemas.openxmlformats.org/officeDocument/2006/relationships/image" Target="../media/image392.png"/><Relationship Id="rId5" Type="http://schemas.openxmlformats.org/officeDocument/2006/relationships/image" Target="../media/image970.png"/><Relationship Id="rId15" Type="http://schemas.openxmlformats.org/officeDocument/2006/relationships/image" Target="../media/image979.png"/><Relationship Id="rId10" Type="http://schemas.openxmlformats.org/officeDocument/2006/relationships/image" Target="../media/image975.png"/><Relationship Id="rId19" Type="http://schemas.openxmlformats.org/officeDocument/2006/relationships/image" Target="../media/image983.png"/><Relationship Id="rId4" Type="http://schemas.openxmlformats.org/officeDocument/2006/relationships/image" Target="../media/image969.png"/><Relationship Id="rId9" Type="http://schemas.openxmlformats.org/officeDocument/2006/relationships/image" Target="../media/image974.png"/><Relationship Id="rId14" Type="http://schemas.openxmlformats.org/officeDocument/2006/relationships/image" Target="../media/image978.png"/><Relationship Id="rId22" Type="http://schemas.openxmlformats.org/officeDocument/2006/relationships/image" Target="../media/image98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3.png"/><Relationship Id="rId13" Type="http://schemas.openxmlformats.org/officeDocument/2006/relationships/image" Target="../media/image996.png"/><Relationship Id="rId18" Type="http://schemas.openxmlformats.org/officeDocument/2006/relationships/image" Target="../media/image1000.png"/><Relationship Id="rId3" Type="http://schemas.openxmlformats.org/officeDocument/2006/relationships/image" Target="../media/image988.png"/><Relationship Id="rId21" Type="http://schemas.openxmlformats.org/officeDocument/2006/relationships/image" Target="../media/image1002.png"/><Relationship Id="rId7" Type="http://schemas.openxmlformats.org/officeDocument/2006/relationships/image" Target="../media/image992.png"/><Relationship Id="rId12" Type="http://schemas.openxmlformats.org/officeDocument/2006/relationships/image" Target="../media/image995.png"/><Relationship Id="rId17" Type="http://schemas.openxmlformats.org/officeDocument/2006/relationships/image" Target="../media/image999.png"/><Relationship Id="rId2" Type="http://schemas.openxmlformats.org/officeDocument/2006/relationships/image" Target="../media/image987.png"/><Relationship Id="rId16" Type="http://schemas.openxmlformats.org/officeDocument/2006/relationships/image" Target="../media/image998.png"/><Relationship Id="rId20" Type="http://schemas.openxmlformats.org/officeDocument/2006/relationships/image" Target="../media/image4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1.png"/><Relationship Id="rId11" Type="http://schemas.openxmlformats.org/officeDocument/2006/relationships/image" Target="../media/image392.png"/><Relationship Id="rId5" Type="http://schemas.openxmlformats.org/officeDocument/2006/relationships/image" Target="../media/image990.png"/><Relationship Id="rId15" Type="http://schemas.openxmlformats.org/officeDocument/2006/relationships/image" Target="../media/image403.png"/><Relationship Id="rId23" Type="http://schemas.openxmlformats.org/officeDocument/2006/relationships/image" Target="../media/image1003.png"/><Relationship Id="rId10" Type="http://schemas.openxmlformats.org/officeDocument/2006/relationships/image" Target="../media/image994.png"/><Relationship Id="rId19" Type="http://schemas.openxmlformats.org/officeDocument/2006/relationships/image" Target="../media/image1001.png"/><Relationship Id="rId4" Type="http://schemas.openxmlformats.org/officeDocument/2006/relationships/image" Target="../media/image989.png"/><Relationship Id="rId9" Type="http://schemas.openxmlformats.org/officeDocument/2006/relationships/image" Target="../media/image38.png"/><Relationship Id="rId14" Type="http://schemas.openxmlformats.org/officeDocument/2006/relationships/image" Target="../media/image997.png"/><Relationship Id="rId22" Type="http://schemas.openxmlformats.org/officeDocument/2006/relationships/image" Target="../media/image4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image" Target="../media/image1015.png"/><Relationship Id="rId18" Type="http://schemas.openxmlformats.org/officeDocument/2006/relationships/image" Target="../media/image1019.png"/><Relationship Id="rId26" Type="http://schemas.openxmlformats.org/officeDocument/2006/relationships/image" Target="../media/image1026.png"/><Relationship Id="rId3" Type="http://schemas.openxmlformats.org/officeDocument/2006/relationships/image" Target="../media/image1005.png"/><Relationship Id="rId21" Type="http://schemas.openxmlformats.org/officeDocument/2006/relationships/image" Target="../media/image1022.png"/><Relationship Id="rId7" Type="http://schemas.openxmlformats.org/officeDocument/2006/relationships/image" Target="../media/image1009.png"/><Relationship Id="rId12" Type="http://schemas.openxmlformats.org/officeDocument/2006/relationships/image" Target="../media/image1014.png"/><Relationship Id="rId17" Type="http://schemas.openxmlformats.org/officeDocument/2006/relationships/image" Target="../media/image1018.png"/><Relationship Id="rId25" Type="http://schemas.openxmlformats.org/officeDocument/2006/relationships/image" Target="../media/image1025.png"/><Relationship Id="rId2" Type="http://schemas.openxmlformats.org/officeDocument/2006/relationships/image" Target="../media/image1004.png"/><Relationship Id="rId16" Type="http://schemas.openxmlformats.org/officeDocument/2006/relationships/image" Target="../media/image403.png"/><Relationship Id="rId20" Type="http://schemas.openxmlformats.org/officeDocument/2006/relationships/image" Target="../media/image10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8.png"/><Relationship Id="rId11" Type="http://schemas.openxmlformats.org/officeDocument/2006/relationships/image" Target="../media/image1013.png"/><Relationship Id="rId24" Type="http://schemas.openxmlformats.org/officeDocument/2006/relationships/image" Target="../media/image1024.png"/><Relationship Id="rId5" Type="http://schemas.openxmlformats.org/officeDocument/2006/relationships/image" Target="../media/image1007.png"/><Relationship Id="rId15" Type="http://schemas.openxmlformats.org/officeDocument/2006/relationships/image" Target="../media/image1017.png"/><Relationship Id="rId23" Type="http://schemas.openxmlformats.org/officeDocument/2006/relationships/image" Target="../media/image1023.png"/><Relationship Id="rId10" Type="http://schemas.openxmlformats.org/officeDocument/2006/relationships/image" Target="../media/image1012.png"/><Relationship Id="rId19" Type="http://schemas.openxmlformats.org/officeDocument/2006/relationships/image" Target="../media/image1020.png"/><Relationship Id="rId4" Type="http://schemas.openxmlformats.org/officeDocument/2006/relationships/image" Target="../media/image1006.png"/><Relationship Id="rId9" Type="http://schemas.openxmlformats.org/officeDocument/2006/relationships/image" Target="../media/image1011.png"/><Relationship Id="rId14" Type="http://schemas.openxmlformats.org/officeDocument/2006/relationships/image" Target="../media/image1016.png"/><Relationship Id="rId22" Type="http://schemas.openxmlformats.org/officeDocument/2006/relationships/image" Target="../media/image3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8.png"/><Relationship Id="rId7" Type="http://schemas.openxmlformats.org/officeDocument/2006/relationships/image" Target="../media/image1032.png"/><Relationship Id="rId2" Type="http://schemas.openxmlformats.org/officeDocument/2006/relationships/image" Target="../media/image10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1.png"/><Relationship Id="rId5" Type="http://schemas.openxmlformats.org/officeDocument/2006/relationships/image" Target="../media/image1030.png"/><Relationship Id="rId4" Type="http://schemas.openxmlformats.org/officeDocument/2006/relationships/image" Target="../media/image102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9.png"/><Relationship Id="rId13" Type="http://schemas.openxmlformats.org/officeDocument/2006/relationships/image" Target="../media/image1043.png"/><Relationship Id="rId3" Type="http://schemas.openxmlformats.org/officeDocument/2006/relationships/image" Target="../media/image1034.png"/><Relationship Id="rId7" Type="http://schemas.openxmlformats.org/officeDocument/2006/relationships/image" Target="../media/image1038.png"/><Relationship Id="rId12" Type="http://schemas.openxmlformats.org/officeDocument/2006/relationships/image" Target="../media/image1042.png"/><Relationship Id="rId2" Type="http://schemas.openxmlformats.org/officeDocument/2006/relationships/image" Target="../media/image10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7.png"/><Relationship Id="rId11" Type="http://schemas.openxmlformats.org/officeDocument/2006/relationships/image" Target="../media/image1041.png"/><Relationship Id="rId5" Type="http://schemas.openxmlformats.org/officeDocument/2006/relationships/image" Target="../media/image1036.png"/><Relationship Id="rId15" Type="http://schemas.openxmlformats.org/officeDocument/2006/relationships/image" Target="../media/image1045.png"/><Relationship Id="rId10" Type="http://schemas.openxmlformats.org/officeDocument/2006/relationships/image" Target="../media/image1040.png"/><Relationship Id="rId4" Type="http://schemas.openxmlformats.org/officeDocument/2006/relationships/image" Target="../media/image1035.png"/><Relationship Id="rId9" Type="http://schemas.openxmlformats.org/officeDocument/2006/relationships/image" Target="../media/image403.png"/><Relationship Id="rId14" Type="http://schemas.openxmlformats.org/officeDocument/2006/relationships/image" Target="../media/image10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7.png"/><Relationship Id="rId7" Type="http://schemas.openxmlformats.org/officeDocument/2006/relationships/image" Target="../media/image1050.png"/><Relationship Id="rId2" Type="http://schemas.openxmlformats.org/officeDocument/2006/relationships/image" Target="../media/image10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1.png"/><Relationship Id="rId5" Type="http://schemas.openxmlformats.org/officeDocument/2006/relationships/image" Target="../media/image1049.png"/><Relationship Id="rId4" Type="http://schemas.openxmlformats.org/officeDocument/2006/relationships/image" Target="../media/image104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1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3.png"/><Relationship Id="rId2" Type="http://schemas.openxmlformats.org/officeDocument/2006/relationships/image" Target="../media/image105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1145" y="643247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6"/>
                </a:moveTo>
                <a:lnTo>
                  <a:pt x="0" y="13216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8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20"/>
                </a:lnTo>
                <a:lnTo>
                  <a:pt x="57071" y="45820"/>
                </a:lnTo>
                <a:lnTo>
                  <a:pt x="44202" y="13216"/>
                </a:lnTo>
                <a:close/>
              </a:path>
              <a:path w="1007110" h="194309">
                <a:moveTo>
                  <a:pt x="57071" y="45820"/>
                </a:moveTo>
                <a:lnTo>
                  <a:pt x="28304" y="45820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6"/>
                </a:lnTo>
                <a:lnTo>
                  <a:pt x="106061" y="191216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20"/>
                </a:lnTo>
                <a:lnTo>
                  <a:pt x="88374" y="125127"/>
                </a:lnTo>
                <a:lnTo>
                  <a:pt x="57071" y="45820"/>
                </a:lnTo>
                <a:close/>
              </a:path>
              <a:path w="1007110" h="194309">
                <a:moveTo>
                  <a:pt x="192675" y="45820"/>
                </a:moveTo>
                <a:lnTo>
                  <a:pt x="163505" y="45820"/>
                </a:lnTo>
                <a:lnTo>
                  <a:pt x="162988" y="55376"/>
                </a:lnTo>
                <a:lnTo>
                  <a:pt x="162722" y="64104"/>
                </a:lnTo>
                <a:lnTo>
                  <a:pt x="162611" y="191216"/>
                </a:lnTo>
                <a:lnTo>
                  <a:pt x="192675" y="191216"/>
                </a:lnTo>
                <a:lnTo>
                  <a:pt x="192675" y="45820"/>
                </a:lnTo>
                <a:close/>
              </a:path>
              <a:path w="1007110" h="194309">
                <a:moveTo>
                  <a:pt x="192675" y="13216"/>
                </a:moveTo>
                <a:lnTo>
                  <a:pt x="151128" y="13216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20"/>
                </a:lnTo>
                <a:lnTo>
                  <a:pt x="192675" y="45820"/>
                </a:lnTo>
                <a:lnTo>
                  <a:pt x="192675" y="13216"/>
                </a:lnTo>
                <a:close/>
              </a:path>
              <a:path w="1007110" h="194309">
                <a:moveTo>
                  <a:pt x="251880" y="63444"/>
                </a:moveTo>
                <a:lnTo>
                  <a:pt x="221815" y="63444"/>
                </a:lnTo>
                <a:lnTo>
                  <a:pt x="221815" y="191216"/>
                </a:lnTo>
                <a:lnTo>
                  <a:pt x="251880" y="191216"/>
                </a:lnTo>
                <a:lnTo>
                  <a:pt x="251880" y="63444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8"/>
                </a:lnTo>
                <a:lnTo>
                  <a:pt x="219190" y="31720"/>
                </a:lnTo>
                <a:lnTo>
                  <a:pt x="220950" y="36127"/>
                </a:lnTo>
                <a:lnTo>
                  <a:pt x="224470" y="39652"/>
                </a:lnTo>
                <a:lnTo>
                  <a:pt x="228019" y="42295"/>
                </a:lnTo>
                <a:lnTo>
                  <a:pt x="232433" y="44059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2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60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8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20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5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1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6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2" y="113617"/>
                </a:lnTo>
                <a:lnTo>
                  <a:pt x="714957" y="128652"/>
                </a:lnTo>
                <a:lnTo>
                  <a:pt x="716102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4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47936" y="171182"/>
                </a:lnTo>
                <a:lnTo>
                  <a:pt x="954993" y="183836"/>
                </a:lnTo>
                <a:lnTo>
                  <a:pt x="966854" y="191367"/>
                </a:lnTo>
                <a:lnTo>
                  <a:pt x="983600" y="193860"/>
                </a:lnTo>
                <a:lnTo>
                  <a:pt x="991563" y="193860"/>
                </a:lnTo>
                <a:lnTo>
                  <a:pt x="995978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8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6415" y="815339"/>
            <a:ext cx="5125211" cy="5362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3897" y="2800222"/>
            <a:ext cx="394334" cy="2594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6000" y="2948050"/>
            <a:ext cx="94970" cy="199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42720" y="2798063"/>
            <a:ext cx="558952" cy="263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17635" y="2947669"/>
            <a:ext cx="94914" cy="20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43302" y="2780410"/>
            <a:ext cx="2455545" cy="2815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897" y="3220465"/>
            <a:ext cx="2527160" cy="3495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3183" y="3986910"/>
            <a:ext cx="2747010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lang="en-US" dirty="0">
                <a:latin typeface="Calibri"/>
                <a:cs typeface="Calibri"/>
              </a:rPr>
              <a:t>Jordan Radkov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ts val="2050"/>
              </a:lnSpc>
            </a:pPr>
            <a:r>
              <a:rPr lang="en-US" sz="1800" spc="-10" dirty="0">
                <a:latin typeface="Calibri"/>
                <a:cs typeface="Calibri"/>
              </a:rPr>
              <a:t>Cloud Solution Architect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4255" y="5021198"/>
            <a:ext cx="47142" cy="47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733" y="4890769"/>
            <a:ext cx="8748496" cy="357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4255" y="5542406"/>
            <a:ext cx="47142" cy="47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7775" y="5415406"/>
            <a:ext cx="9695002" cy="353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4255" y="6065177"/>
            <a:ext cx="47142" cy="471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2825" y="5938100"/>
            <a:ext cx="7878584" cy="3536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2DDA37-54DB-496A-8A75-56B01D7561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433300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69975"/>
            <a:ext cx="6975525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3180" y="1549145"/>
            <a:ext cx="5256441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9579" y="2112771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4940" y="2022093"/>
            <a:ext cx="3006204" cy="2527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20134" y="2133536"/>
            <a:ext cx="69071" cy="16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10939" y="2024506"/>
            <a:ext cx="493140" cy="1924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579" y="2486151"/>
            <a:ext cx="33705" cy="33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4940" y="2392679"/>
            <a:ext cx="3179305" cy="2541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4255" y="2944240"/>
            <a:ext cx="47142" cy="471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6531" y="2813176"/>
            <a:ext cx="5097068" cy="3558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79033" y="2973209"/>
            <a:ext cx="96700" cy="228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15303" y="2817113"/>
            <a:ext cx="2217293" cy="3538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9579" y="3380739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6840" y="3290061"/>
            <a:ext cx="1669567" cy="25273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9579" y="3754119"/>
            <a:ext cx="33705" cy="3365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5834" y="3663441"/>
            <a:ext cx="5236667" cy="25272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9579" y="4127500"/>
            <a:ext cx="33705" cy="336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6840" y="4039234"/>
            <a:ext cx="2169185" cy="2489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9579" y="4500879"/>
            <a:ext cx="33705" cy="336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65834" y="4407407"/>
            <a:ext cx="1458671" cy="1976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9579" y="4872735"/>
            <a:ext cx="33705" cy="33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4554" y="4779263"/>
            <a:ext cx="1879498" cy="1976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49579" y="5246115"/>
            <a:ext cx="33705" cy="336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78357" y="5157850"/>
            <a:ext cx="1662557" cy="19240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4255" y="5704204"/>
            <a:ext cx="47142" cy="470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1319" y="5577077"/>
            <a:ext cx="3818978" cy="35386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9579" y="6142240"/>
            <a:ext cx="33705" cy="3369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86840" y="6051550"/>
            <a:ext cx="5244109" cy="25275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61938" y="6163006"/>
            <a:ext cx="69071" cy="1631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68364" y="6051550"/>
            <a:ext cx="3307334" cy="22518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69975"/>
            <a:ext cx="6975424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0777" y="773607"/>
            <a:ext cx="124327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30591" y="575309"/>
            <a:ext cx="972947" cy="350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4718" y="1307718"/>
            <a:ext cx="2141435" cy="1863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85872" y="1307718"/>
            <a:ext cx="1113408" cy="186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41698" y="1308861"/>
            <a:ext cx="188213" cy="1446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7529" y="1647189"/>
            <a:ext cx="325754" cy="1052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1532" y="1606422"/>
            <a:ext cx="1226151" cy="1866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28798" y="1670303"/>
            <a:ext cx="86994" cy="501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33447" y="1606422"/>
            <a:ext cx="2035937" cy="1866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5678" y="1584832"/>
            <a:ext cx="1528064" cy="2082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7552" y="1898649"/>
            <a:ext cx="4092841" cy="1931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7720" y="1906269"/>
            <a:ext cx="2484733" cy="1855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89190" y="1898649"/>
            <a:ext cx="2571877" cy="1931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03739" y="1906269"/>
            <a:ext cx="315594" cy="17767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56926" y="1898649"/>
            <a:ext cx="877697" cy="1931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6838" y="2151125"/>
            <a:ext cx="303390" cy="1880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9738" y="2153538"/>
            <a:ext cx="881380" cy="1866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81377" y="2151125"/>
            <a:ext cx="420116" cy="18808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26385" y="2154681"/>
            <a:ext cx="1119631" cy="17767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71798" y="2217419"/>
            <a:ext cx="86995" cy="501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76446" y="2153538"/>
            <a:ext cx="1923033" cy="17881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46090" y="2147061"/>
            <a:ext cx="1673733" cy="1931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7042" y="2403093"/>
            <a:ext cx="198602" cy="14427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0486" y="2403093"/>
            <a:ext cx="1687195" cy="14490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74289" y="2395473"/>
            <a:ext cx="1186814" cy="19316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17492" y="2403093"/>
            <a:ext cx="536067" cy="14490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86198" y="2380360"/>
            <a:ext cx="7632319" cy="20827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9968" y="2645409"/>
            <a:ext cx="3149993" cy="19316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17492" y="2651886"/>
            <a:ext cx="2481326" cy="18567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46190" y="2645409"/>
            <a:ext cx="1089152" cy="19316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474839" y="2651886"/>
            <a:ext cx="886078" cy="14605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86698" y="2715767"/>
            <a:ext cx="86995" cy="5016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498585" y="2651886"/>
            <a:ext cx="891032" cy="14605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425178" y="2645409"/>
            <a:ext cx="1217422" cy="19316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675239" y="2692653"/>
            <a:ext cx="771778" cy="14490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472798" y="2649473"/>
            <a:ext cx="550164" cy="18808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0171" y="2893821"/>
            <a:ext cx="666051" cy="19316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8952" y="3146297"/>
            <a:ext cx="3737368" cy="18808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88739" y="3148710"/>
            <a:ext cx="894461" cy="18668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13298" y="3149853"/>
            <a:ext cx="290322" cy="17767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38800" y="3149853"/>
            <a:ext cx="2040890" cy="18516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13598" y="3146297"/>
            <a:ext cx="276605" cy="18808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38465" y="3148710"/>
            <a:ext cx="889888" cy="18668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970009" y="3142233"/>
            <a:ext cx="1337437" cy="19316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324465" y="3148710"/>
            <a:ext cx="552068" cy="18567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918190" y="3142233"/>
            <a:ext cx="1086230" cy="19316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9277" y="3397122"/>
            <a:ext cx="3051403" cy="14605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713098" y="3390645"/>
            <a:ext cx="633222" cy="19316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88739" y="3397122"/>
            <a:ext cx="3282441" cy="14605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713598" y="3390645"/>
            <a:ext cx="633222" cy="19316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391652" y="3398265"/>
            <a:ext cx="1679828" cy="144907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13898" y="3390645"/>
            <a:ext cx="633222" cy="19316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791952" y="3398265"/>
            <a:ext cx="1231138" cy="18453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2698" y="3655567"/>
            <a:ext cx="314820" cy="13601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69860" y="3639057"/>
            <a:ext cx="633260" cy="19316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647951" y="3646677"/>
            <a:ext cx="1569466" cy="18554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255898" y="3639057"/>
            <a:ext cx="633222" cy="193166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33952" y="3646677"/>
            <a:ext cx="1455165" cy="185547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27598" y="3639057"/>
            <a:ext cx="1644142" cy="19316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29419" y="3645534"/>
            <a:ext cx="2949680" cy="18668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14026" y="3639057"/>
            <a:ext cx="518795" cy="19316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668507" y="3686301"/>
            <a:ext cx="780415" cy="10528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485498" y="3639057"/>
            <a:ext cx="518922" cy="193166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00849" y="3888994"/>
            <a:ext cx="3516617" cy="193167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157620" y="3896613"/>
            <a:ext cx="998833" cy="177672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199126" y="3888994"/>
            <a:ext cx="534797" cy="193167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18261" y="4143882"/>
            <a:ext cx="81470" cy="144144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28611" y="4137405"/>
            <a:ext cx="645655" cy="193167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414420" y="4145025"/>
            <a:ext cx="998833" cy="177672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455926" y="4137405"/>
            <a:ext cx="1445768" cy="193167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932935" y="4143882"/>
            <a:ext cx="81534" cy="14414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35678" y="4137405"/>
            <a:ext cx="1224788" cy="193167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300620" y="4145025"/>
            <a:ext cx="998833" cy="177672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342126" y="4137405"/>
            <a:ext cx="161035" cy="193167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561835" y="4143882"/>
            <a:ext cx="81534" cy="14414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681978" y="4141469"/>
            <a:ext cx="1100581" cy="188087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52627" y="4436109"/>
            <a:ext cx="296202" cy="193167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04036" y="4739766"/>
            <a:ext cx="2032253" cy="18630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385565" y="4739766"/>
            <a:ext cx="3246755" cy="186309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52627" y="5031994"/>
            <a:ext cx="279615" cy="193167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04596" y="5635878"/>
            <a:ext cx="2035987" cy="186677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671698" y="5699759"/>
            <a:ext cx="86994" cy="5013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86015" y="5635878"/>
            <a:ext cx="3288902" cy="186677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093078" y="5639942"/>
            <a:ext cx="666115" cy="141935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86515" y="5635878"/>
            <a:ext cx="2713338" cy="186677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522079" y="5639942"/>
            <a:ext cx="222376" cy="141528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758315" y="5635878"/>
            <a:ext cx="2263885" cy="186677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2698" y="5884252"/>
            <a:ext cx="555663" cy="146037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202715" y="5877775"/>
            <a:ext cx="272389" cy="193192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14718" y="6182956"/>
            <a:ext cx="1000594" cy="185712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69975"/>
            <a:ext cx="7095820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62696" y="773607"/>
            <a:ext cx="124327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2510" y="569975"/>
            <a:ext cx="1249934" cy="460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3943" y="1522475"/>
            <a:ext cx="5980658" cy="210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3943" y="1859279"/>
            <a:ext cx="11378666" cy="2100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4172" y="2195956"/>
            <a:ext cx="1390269" cy="2086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60320" y="2240406"/>
            <a:ext cx="34925" cy="1184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89429" y="2195956"/>
            <a:ext cx="862964" cy="1629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97479" y="2320162"/>
            <a:ext cx="54991" cy="755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3943" y="2529839"/>
            <a:ext cx="4052798" cy="2100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3271" y="2865119"/>
            <a:ext cx="3061473" cy="21005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32148" y="2910966"/>
            <a:ext cx="34925" cy="11849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9733" y="2866516"/>
            <a:ext cx="862964" cy="1629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69307" y="2990722"/>
            <a:ext cx="54990" cy="755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3943" y="3201923"/>
            <a:ext cx="3024098" cy="2100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3271" y="3537203"/>
            <a:ext cx="2419869" cy="2100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89020" y="3583050"/>
            <a:ext cx="34925" cy="1184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8128" y="3538600"/>
            <a:ext cx="861441" cy="16294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26178" y="3662806"/>
            <a:ext cx="54991" cy="755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943" y="3872483"/>
            <a:ext cx="7137374" cy="21005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1098" y="4209288"/>
            <a:ext cx="2427249" cy="21005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89020" y="4209288"/>
            <a:ext cx="2898501" cy="20116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3943" y="4544567"/>
            <a:ext cx="5365724" cy="21005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34100" y="4544567"/>
            <a:ext cx="1659127" cy="21005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31328" y="4537328"/>
            <a:ext cx="305562" cy="21729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1327" y="4879847"/>
            <a:ext cx="3054654" cy="21005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32148" y="4925694"/>
            <a:ext cx="34925" cy="11849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59733" y="4881244"/>
            <a:ext cx="862964" cy="16294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69307" y="5005450"/>
            <a:ext cx="54990" cy="7556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3943" y="5215127"/>
            <a:ext cx="5723102" cy="20967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6021" y="5553328"/>
            <a:ext cx="1121465" cy="16294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04289" y="5551931"/>
            <a:ext cx="1062609" cy="21008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69975"/>
            <a:ext cx="9071025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3180" y="1549145"/>
            <a:ext cx="1852587" cy="272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52292" y="1544954"/>
            <a:ext cx="5020012" cy="3578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19922" y="1549145"/>
            <a:ext cx="2417191" cy="353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255" y="2197480"/>
            <a:ext cx="47142" cy="471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3180" y="2070353"/>
            <a:ext cx="1852587" cy="2727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52292" y="2066162"/>
            <a:ext cx="8770747" cy="3578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3180" y="2506217"/>
            <a:ext cx="2417229" cy="3538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4255" y="3156076"/>
            <a:ext cx="47142" cy="471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1319" y="3028949"/>
            <a:ext cx="4370793" cy="3538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9579" y="3592575"/>
            <a:ext cx="33705" cy="33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6840" y="3501897"/>
            <a:ext cx="2041042" cy="2527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11195" y="3498850"/>
            <a:ext cx="6230747" cy="2556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39223" y="3525773"/>
            <a:ext cx="968755" cy="2288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9579" y="3965955"/>
            <a:ext cx="33705" cy="33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6840" y="3875277"/>
            <a:ext cx="1370863" cy="25273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39492" y="3882644"/>
            <a:ext cx="4726812" cy="221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54061" y="3875277"/>
            <a:ext cx="2488692" cy="19481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9579" y="4337811"/>
            <a:ext cx="33705" cy="336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6840" y="4247133"/>
            <a:ext cx="1370863" cy="25273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39492" y="4244085"/>
            <a:ext cx="3184524" cy="2556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1553" y="4244339"/>
            <a:ext cx="324231" cy="1976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69975"/>
            <a:ext cx="9070924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34753" y="773607"/>
            <a:ext cx="124327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24567" y="569975"/>
            <a:ext cx="1249933" cy="460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641" y="1522475"/>
            <a:ext cx="6149695" cy="210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13118" y="1523872"/>
            <a:ext cx="2124202" cy="2082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8368" y="1905253"/>
            <a:ext cx="365328" cy="1183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1613" y="1859279"/>
            <a:ext cx="1903018" cy="2096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85414" y="1905253"/>
            <a:ext cx="624077" cy="1183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51223" y="1859279"/>
            <a:ext cx="1900427" cy="2096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03467" y="1852040"/>
            <a:ext cx="306832" cy="21729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8025" y="2194559"/>
            <a:ext cx="3320211" cy="2096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75608" y="2187320"/>
            <a:ext cx="2106676" cy="2172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69975"/>
            <a:ext cx="9070924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34753" y="773607"/>
            <a:ext cx="124327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16184" y="569975"/>
            <a:ext cx="802259" cy="355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3943" y="1523872"/>
            <a:ext cx="994765" cy="1852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8695" y="1522475"/>
            <a:ext cx="3330321" cy="2100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36845" y="1522475"/>
            <a:ext cx="1899538" cy="2089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0641" y="1859279"/>
            <a:ext cx="2799308" cy="2100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73907" y="1859279"/>
            <a:ext cx="995679" cy="2100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22367" y="1859279"/>
            <a:ext cx="3704716" cy="2100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68741" y="1905126"/>
            <a:ext cx="54990" cy="1553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9074" y="2529839"/>
            <a:ext cx="1991537" cy="2100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0641" y="2865119"/>
            <a:ext cx="2799308" cy="2100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73907" y="2865119"/>
            <a:ext cx="1894839" cy="2100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0641" y="3145535"/>
            <a:ext cx="5883884" cy="2100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6595" y="3138296"/>
            <a:ext cx="64388" cy="21729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63817" y="3145535"/>
            <a:ext cx="2014854" cy="16433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30488" y="3138296"/>
            <a:ext cx="434593" cy="21729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29725" y="3146932"/>
            <a:ext cx="96900" cy="18529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357741" y="3146932"/>
            <a:ext cx="96900" cy="18529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470135" y="3145535"/>
            <a:ext cx="2293112" cy="21005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1576" y="3418713"/>
            <a:ext cx="1475447" cy="21729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8368" y="3807078"/>
            <a:ext cx="365328" cy="1184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21613" y="3761231"/>
            <a:ext cx="1903018" cy="2096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85414" y="3807078"/>
            <a:ext cx="624077" cy="1184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51223" y="3761231"/>
            <a:ext cx="1900427" cy="20967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03467" y="3753992"/>
            <a:ext cx="1977136" cy="21729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69975"/>
            <a:ext cx="9070924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34753" y="773607"/>
            <a:ext cx="124327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24567" y="575309"/>
            <a:ext cx="972947" cy="350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8368" y="1523872"/>
            <a:ext cx="2042883" cy="162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97175" y="1522475"/>
            <a:ext cx="4215638" cy="2100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60183" y="1515236"/>
            <a:ext cx="306832" cy="2172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3943" y="2194559"/>
            <a:ext cx="7394803" cy="2089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1098" y="2529839"/>
            <a:ext cx="7425080" cy="2089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88883" y="2522600"/>
            <a:ext cx="2620264" cy="2172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3943" y="2866516"/>
            <a:ext cx="3319373" cy="2082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1098" y="3145535"/>
            <a:ext cx="5625236" cy="2100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89040" y="3138296"/>
            <a:ext cx="194183" cy="2172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18020" y="3145535"/>
            <a:ext cx="3187700" cy="1643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754361" y="3138296"/>
            <a:ext cx="311658" cy="21729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3943" y="3817619"/>
            <a:ext cx="3056737" cy="1866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1098" y="4152900"/>
            <a:ext cx="2160422" cy="16433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18892" y="4145660"/>
            <a:ext cx="1977135" cy="21729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69975"/>
            <a:ext cx="7650657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6531" y="1545208"/>
            <a:ext cx="10509554" cy="357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9266" y="1979548"/>
            <a:ext cx="2620975" cy="3558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4255" y="2633344"/>
            <a:ext cx="47142" cy="47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3180" y="2506217"/>
            <a:ext cx="1852587" cy="2727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52292" y="2502026"/>
            <a:ext cx="5020012" cy="3578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19922" y="2506217"/>
            <a:ext cx="2417191" cy="3538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4255" y="3156076"/>
            <a:ext cx="47142" cy="471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3180" y="3028949"/>
            <a:ext cx="1852587" cy="2727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52292" y="3024758"/>
            <a:ext cx="8770747" cy="3578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3180" y="3463289"/>
            <a:ext cx="2417229" cy="35382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4255" y="4113148"/>
            <a:ext cx="47142" cy="4711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1319" y="3986021"/>
            <a:ext cx="4370793" cy="35382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9579" y="4549647"/>
            <a:ext cx="33705" cy="336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6840" y="4458969"/>
            <a:ext cx="2041042" cy="2527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11195" y="4455921"/>
            <a:ext cx="6230747" cy="2556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39223" y="4482845"/>
            <a:ext cx="968755" cy="22885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9579" y="4923027"/>
            <a:ext cx="33705" cy="336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86840" y="4832350"/>
            <a:ext cx="1370863" cy="25273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39492" y="4829301"/>
            <a:ext cx="3184524" cy="2556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21553" y="4829555"/>
            <a:ext cx="324231" cy="1976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69975"/>
            <a:ext cx="7650556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18956" y="773607"/>
            <a:ext cx="124327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07246" y="575309"/>
            <a:ext cx="972947" cy="350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9074" y="1522475"/>
            <a:ext cx="4211497" cy="2089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9302" y="1856739"/>
            <a:ext cx="83680" cy="211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2662" y="2194559"/>
            <a:ext cx="867714" cy="2089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52904" y="2194559"/>
            <a:ext cx="1898904" cy="2096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06240" y="2205989"/>
            <a:ext cx="227837" cy="152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99685" y="2240406"/>
            <a:ext cx="622553" cy="1184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65496" y="2194559"/>
            <a:ext cx="1898903" cy="2096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7740" y="2187320"/>
            <a:ext cx="306831" cy="2172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32662" y="2522600"/>
            <a:ext cx="4818811" cy="2172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49721" y="2541269"/>
            <a:ext cx="1113027" cy="1986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24928" y="2522600"/>
            <a:ext cx="210312" cy="21729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2890" y="2862579"/>
            <a:ext cx="83680" cy="2114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41094" y="3201923"/>
            <a:ext cx="3190367" cy="2100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89703" y="3201923"/>
            <a:ext cx="485901" cy="2096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31307" y="3201923"/>
            <a:ext cx="1861946" cy="21005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35251" y="3537203"/>
            <a:ext cx="2683637" cy="20967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71670" y="3537203"/>
            <a:ext cx="3408933" cy="2096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41094" y="3872483"/>
            <a:ext cx="2510028" cy="1866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35251" y="4210684"/>
            <a:ext cx="2287651" cy="16294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84573" y="4320920"/>
            <a:ext cx="97916" cy="167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84573" y="4281296"/>
            <a:ext cx="97916" cy="167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49877" y="4209288"/>
            <a:ext cx="2534920" cy="16433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26453" y="4255134"/>
            <a:ext cx="54991" cy="15532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35251" y="4544567"/>
            <a:ext cx="2673223" cy="16433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71670" y="4656200"/>
            <a:ext cx="97916" cy="167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71670" y="4616576"/>
            <a:ext cx="97916" cy="167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20082" y="4544567"/>
            <a:ext cx="1516252" cy="16433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89040" y="4537328"/>
            <a:ext cx="305562" cy="21729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50228" y="4544567"/>
            <a:ext cx="1009776" cy="21005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03311" y="4537328"/>
            <a:ext cx="306832" cy="21729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35251" y="4879847"/>
            <a:ext cx="4224020" cy="2100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13958" y="4991480"/>
            <a:ext cx="97916" cy="1676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13958" y="4951856"/>
            <a:ext cx="97916" cy="167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77736" y="4879847"/>
            <a:ext cx="3823716" cy="21005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144759" y="4872608"/>
            <a:ext cx="306832" cy="21729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41094" y="5215127"/>
            <a:ext cx="2382011" cy="21005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35251" y="5551931"/>
            <a:ext cx="2044700" cy="21008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19576" y="5544692"/>
            <a:ext cx="1205991" cy="21732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72335" y="6013615"/>
            <a:ext cx="295401" cy="3790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40510" y="6219900"/>
            <a:ext cx="83794" cy="21154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6922" y="6556705"/>
            <a:ext cx="83794" cy="21154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69975"/>
            <a:ext cx="6167704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0394" y="1645792"/>
            <a:ext cx="40538" cy="40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4156" y="1533905"/>
            <a:ext cx="2096274" cy="304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32125" y="1670913"/>
            <a:ext cx="155448" cy="195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99586" y="1537207"/>
            <a:ext cx="1364614" cy="303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7648" y="2028189"/>
            <a:ext cx="30391" cy="303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5804" y="1944242"/>
            <a:ext cx="3466604" cy="2122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7648" y="2364993"/>
            <a:ext cx="30391" cy="303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5326" y="2292984"/>
            <a:ext cx="406349" cy="1659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7648" y="2700273"/>
            <a:ext cx="30391" cy="303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5326" y="2621025"/>
            <a:ext cx="1001852" cy="224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7648" y="3035553"/>
            <a:ext cx="30391" cy="303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4465" y="2954146"/>
            <a:ext cx="744334" cy="2274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0394" y="3436492"/>
            <a:ext cx="40538" cy="40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5687" y="3324605"/>
            <a:ext cx="2416975" cy="30492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65880" y="3461613"/>
            <a:ext cx="155448" cy="195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31819" y="3327907"/>
            <a:ext cx="1364614" cy="303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7648" y="3818889"/>
            <a:ext cx="30391" cy="30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4465" y="3746880"/>
            <a:ext cx="225666" cy="1631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7648" y="4155694"/>
            <a:ext cx="30391" cy="3035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4465" y="4083684"/>
            <a:ext cx="396989" cy="1631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7648" y="4490973"/>
            <a:ext cx="30391" cy="303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4465" y="4409566"/>
            <a:ext cx="687057" cy="2274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47648" y="4826253"/>
            <a:ext cx="30391" cy="3035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84465" y="4744846"/>
            <a:ext cx="500240" cy="2274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39383" y="1645792"/>
            <a:ext cx="40512" cy="40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63157" y="1533905"/>
            <a:ext cx="2096262" cy="30492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51113" y="1670913"/>
            <a:ext cx="155448" cy="195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74078" y="1905761"/>
            <a:ext cx="2987675" cy="30492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66585" y="2401569"/>
            <a:ext cx="30479" cy="3035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84518" y="2320162"/>
            <a:ext cx="3408299" cy="22745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66585" y="2738373"/>
            <a:ext cx="30479" cy="3035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84518" y="2656966"/>
            <a:ext cx="807847" cy="17538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6585" y="3073653"/>
            <a:ext cx="30479" cy="3035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84518" y="2992246"/>
            <a:ext cx="805687" cy="22745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66585" y="3408933"/>
            <a:ext cx="30479" cy="3035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84518" y="3327526"/>
            <a:ext cx="4895087" cy="22618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84518" y="3610101"/>
            <a:ext cx="1695323" cy="20751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66585" y="4024629"/>
            <a:ext cx="30479" cy="3035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3441" y="3943222"/>
            <a:ext cx="699897" cy="17538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66585" y="4359909"/>
            <a:ext cx="30479" cy="3035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692772" y="4278502"/>
            <a:ext cx="812037" cy="22618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466585" y="4696713"/>
            <a:ext cx="30479" cy="3035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98488" y="4617465"/>
            <a:ext cx="327913" cy="1732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66585" y="5031994"/>
            <a:ext cx="30479" cy="3035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684264" y="4948046"/>
            <a:ext cx="4053204" cy="22872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66585" y="5367273"/>
            <a:ext cx="30479" cy="3035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692772" y="5292470"/>
            <a:ext cx="487679" cy="16878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66585" y="5702553"/>
            <a:ext cx="30479" cy="304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95820" y="5623305"/>
            <a:ext cx="635000" cy="22532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66585" y="6039370"/>
            <a:ext cx="30479" cy="3039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01408" y="5955448"/>
            <a:ext cx="3566668" cy="21222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66585" y="6374650"/>
            <a:ext cx="30479" cy="303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685026" y="6293243"/>
            <a:ext cx="4547743" cy="20971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106" y="575309"/>
            <a:ext cx="8415769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062" y="3379088"/>
            <a:ext cx="47129" cy="47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9713" y="3251961"/>
            <a:ext cx="1422222" cy="272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0374" y="3857625"/>
            <a:ext cx="40525" cy="40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8397" y="3749039"/>
            <a:ext cx="4520590" cy="303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0374" y="4305680"/>
            <a:ext cx="40525" cy="40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8397" y="4205985"/>
            <a:ext cx="2569362" cy="2927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1062" y="4796408"/>
            <a:ext cx="47129" cy="47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9619" y="4678298"/>
            <a:ext cx="1418412" cy="2637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0374" y="5274944"/>
            <a:ext cx="40525" cy="405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98397" y="5166359"/>
            <a:ext cx="4531258" cy="3032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0374" y="5723000"/>
            <a:ext cx="40525" cy="405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4122" y="5614415"/>
            <a:ext cx="5194757" cy="3033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0374" y="6171044"/>
            <a:ext cx="40525" cy="405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4122" y="6071298"/>
            <a:ext cx="1581861" cy="2251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7CC583-0B2B-4719-B2CF-4EE32EF130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97050" y="1049780"/>
            <a:ext cx="6915150" cy="207645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417" y="575309"/>
            <a:ext cx="4722710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6531" y="1549145"/>
            <a:ext cx="1281861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9579" y="2100579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6840" y="2009901"/>
            <a:ext cx="3330092" cy="252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52365" y="2121344"/>
            <a:ext cx="69071" cy="16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58791" y="2007107"/>
            <a:ext cx="6828536" cy="2555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4059" y="2318003"/>
            <a:ext cx="10257802" cy="2555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1265" y="2628899"/>
            <a:ext cx="10622673" cy="2555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5194" y="2942589"/>
            <a:ext cx="4081132" cy="2527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4255" y="3456304"/>
            <a:ext cx="47142" cy="471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3780" y="3332606"/>
            <a:ext cx="2184501" cy="3503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9579" y="3882135"/>
            <a:ext cx="33705" cy="33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5834" y="3788663"/>
            <a:ext cx="10295585" cy="25552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8489" y="4099559"/>
            <a:ext cx="10254068" cy="2541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4059" y="4415663"/>
            <a:ext cx="3784231" cy="2503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255" y="4925440"/>
            <a:ext cx="47142" cy="471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3180" y="4798313"/>
            <a:ext cx="1322870" cy="35382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9579" y="5351271"/>
            <a:ext cx="33705" cy="336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86840" y="5257800"/>
            <a:ext cx="10010419" cy="2555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74940" y="5571489"/>
            <a:ext cx="10436466" cy="25276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76210" y="5879604"/>
            <a:ext cx="10464787" cy="2555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4059" y="6193294"/>
            <a:ext cx="3973207" cy="25275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417" y="575309"/>
            <a:ext cx="7198194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7145" y="1549145"/>
            <a:ext cx="8039519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9579" y="2112771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4940" y="2019299"/>
            <a:ext cx="8219681" cy="255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3738" y="2133536"/>
            <a:ext cx="69071" cy="16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24543" y="2045969"/>
            <a:ext cx="221106" cy="1709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76638" y="2133536"/>
            <a:ext cx="69071" cy="16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74173" y="2022093"/>
            <a:ext cx="2041271" cy="1948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4059" y="2330195"/>
            <a:ext cx="10406646" cy="2555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5194" y="2641091"/>
            <a:ext cx="9211805" cy="2555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75194" y="2954781"/>
            <a:ext cx="1571104" cy="1948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4255" y="3503548"/>
            <a:ext cx="47142" cy="471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3180" y="3372484"/>
            <a:ext cx="7787043" cy="3577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9579" y="3940047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6840" y="3849369"/>
            <a:ext cx="1950237" cy="2513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76194" y="3960812"/>
            <a:ext cx="69071" cy="163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79826" y="3846575"/>
            <a:ext cx="8336660" cy="2555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75194" y="4157471"/>
            <a:ext cx="6320396" cy="2555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21118" y="4271709"/>
            <a:ext cx="69071" cy="1631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18654" y="4160265"/>
            <a:ext cx="2269490" cy="2513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816845" y="4271709"/>
            <a:ext cx="69071" cy="1631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923271" y="4160265"/>
            <a:ext cx="1445005" cy="19481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75194" y="4471161"/>
            <a:ext cx="1967344" cy="19481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Questions?</a:t>
            </a:r>
          </a:p>
        </p:txBody>
      </p:sp>
      <p:sp>
        <p:nvSpPr>
          <p:cNvPr id="4" name="object 4"/>
          <p:cNvSpPr/>
          <p:nvPr/>
        </p:nvSpPr>
        <p:spPr>
          <a:xfrm>
            <a:off x="5769024" y="1492710"/>
            <a:ext cx="900293" cy="10127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106" y="575309"/>
            <a:ext cx="5549125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408" y="1687829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6965" y="1560829"/>
            <a:ext cx="5958268" cy="3538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8408" y="2209037"/>
            <a:ext cx="47129" cy="47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886" y="2078608"/>
            <a:ext cx="9964559" cy="3571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8408" y="2731769"/>
            <a:ext cx="47129" cy="472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2886" y="2601340"/>
            <a:ext cx="6790194" cy="2760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71765" y="2604769"/>
            <a:ext cx="1341246" cy="3530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7719" y="3211829"/>
            <a:ext cx="40525" cy="40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2098" y="3103371"/>
            <a:ext cx="1739747" cy="2339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56610" y="3103371"/>
            <a:ext cx="6575552" cy="3031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7719" y="3658361"/>
            <a:ext cx="40525" cy="40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1905" y="3549903"/>
            <a:ext cx="1860524" cy="2339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57195" y="3549903"/>
            <a:ext cx="6636511" cy="3031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7719" y="4106417"/>
            <a:ext cx="40525" cy="406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8433" y="3998721"/>
            <a:ext cx="2029256" cy="2586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32454" y="3997959"/>
            <a:ext cx="6813296" cy="3031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7719" y="4554473"/>
            <a:ext cx="40525" cy="40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92098" y="4446015"/>
            <a:ext cx="1576679" cy="23393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93542" y="4442586"/>
            <a:ext cx="6362191" cy="30657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451" y="441146"/>
            <a:ext cx="7483475" cy="5854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50" u="heavy" spc="-4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2"/>
              </a:rPr>
              <a:t>Configuring </a:t>
            </a:r>
            <a:r>
              <a:rPr sz="3650" u="heavy" spc="-3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2"/>
              </a:rPr>
              <a:t>Custom </a:t>
            </a:r>
            <a:r>
              <a:rPr sz="3650" u="heavy" spc="-3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2"/>
              </a:rPr>
              <a:t>Domain</a:t>
            </a:r>
            <a:r>
              <a:rPr sz="3650" u="heavy" spc="-34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2"/>
              </a:rPr>
              <a:t> </a:t>
            </a:r>
            <a:r>
              <a:rPr sz="3650" u="heavy" spc="-2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2"/>
              </a:rPr>
              <a:t>Names</a:t>
            </a:r>
            <a:endParaRPr sz="3650"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114" y="1556257"/>
            <a:ext cx="3672674" cy="3449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20026" y="2082672"/>
          <a:ext cx="10739119" cy="7395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3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5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824">
                <a:tc>
                  <a:txBody>
                    <a:bodyPr/>
                    <a:lstStyle/>
                    <a:p>
                      <a:pPr marL="97155">
                        <a:lnSpc>
                          <a:spcPts val="280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CNAME 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record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2800"/>
                        </a:lnSpc>
                      </a:pPr>
                      <a:r>
                        <a:rPr sz="2400" spc="-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Target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697">
                <a:tc>
                  <a:txBody>
                    <a:bodyPr/>
                    <a:lstStyle/>
                    <a:p>
                      <a:pPr marL="97155">
                        <a:lnSpc>
                          <a:spcPts val="2800"/>
                        </a:lnSpc>
                      </a:pPr>
                      <a:r>
                        <a:rPr sz="24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blobs.contoso.com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2800"/>
                        </a:lnSpc>
                      </a:pPr>
                      <a:r>
                        <a:rPr sz="24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contosoblobs.blob.core.windows.net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631062" y="3296919"/>
            <a:ext cx="47129" cy="47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8921" y="3168141"/>
            <a:ext cx="4176915" cy="3538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5630" y="3163823"/>
            <a:ext cx="1173861" cy="3581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02360" y="3661790"/>
          <a:ext cx="10800080" cy="13138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1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824">
                <a:tc>
                  <a:txBody>
                    <a:bodyPr/>
                    <a:lstStyle/>
                    <a:p>
                      <a:pPr marL="97790">
                        <a:lnSpc>
                          <a:spcPts val="280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CNAME </a:t>
                      </a:r>
                      <a:r>
                        <a:rPr sz="2400" spc="-1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record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2800"/>
                        </a:lnSpc>
                      </a:pPr>
                      <a:r>
                        <a:rPr sz="2400" spc="-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Target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167">
                <a:tc>
                  <a:txBody>
                    <a:bodyPr/>
                    <a:lstStyle/>
                    <a:p>
                      <a:pPr marL="97790">
                        <a:lnSpc>
                          <a:spcPts val="2805"/>
                        </a:lnSpc>
                      </a:pPr>
                      <a:r>
                        <a:rPr sz="24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asverify.blobs.contoso.com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2805"/>
                        </a:lnSpc>
                      </a:pPr>
                      <a:r>
                        <a:rPr sz="24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asverify.contosoblobs.blob.core.windows.net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23">
                <a:tc>
                  <a:txBody>
                    <a:bodyPr/>
                    <a:lstStyle/>
                    <a:p>
                      <a:pPr marL="97790">
                        <a:lnSpc>
                          <a:spcPts val="2805"/>
                        </a:lnSpc>
                      </a:pPr>
                      <a:r>
                        <a:rPr sz="24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blobs.contoso.com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2805"/>
                        </a:lnSpc>
                      </a:pPr>
                      <a:r>
                        <a:rPr sz="24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contosoblobs.blob.core.windows.net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6846" y="1726310"/>
            <a:ext cx="47142" cy="47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5497" y="1609470"/>
            <a:ext cx="2036292" cy="343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6846" y="2247518"/>
            <a:ext cx="47142" cy="47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5416" y="2120391"/>
            <a:ext cx="1919693" cy="3536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6846" y="2770250"/>
            <a:ext cx="47142" cy="471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5416" y="2657728"/>
            <a:ext cx="2649689" cy="2583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6846" y="3292982"/>
            <a:ext cx="47142" cy="47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1324" y="3174872"/>
            <a:ext cx="2614345" cy="2639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6846" y="3815714"/>
            <a:ext cx="47142" cy="471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66" y="3698875"/>
            <a:ext cx="604799" cy="2626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96567" y="3843730"/>
            <a:ext cx="96876" cy="194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48714" y="3685285"/>
            <a:ext cx="4606544" cy="3552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6846" y="4336922"/>
            <a:ext cx="47142" cy="4711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0366" y="4206494"/>
            <a:ext cx="4530115" cy="2762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6846" y="4859654"/>
            <a:ext cx="47142" cy="471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0366" y="4732527"/>
            <a:ext cx="3953916" cy="3536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49150" y="1517886"/>
            <a:ext cx="5107767" cy="40823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8230"/>
            <a:ext cx="8076920" cy="45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6846" y="2064384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6846" y="258559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846" y="3544188"/>
            <a:ext cx="47142" cy="471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6846" y="4065396"/>
            <a:ext cx="47142" cy="471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0013" y="1744053"/>
            <a:ext cx="10262235" cy="25495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6"/>
              </a:rPr>
              <a:t>How </a:t>
            </a:r>
            <a:r>
              <a:rPr sz="2850" b="0" u="heavy" spc="-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6"/>
              </a:rPr>
              <a:t>to </a:t>
            </a:r>
            <a:r>
              <a:rPr sz="2850" b="0" u="heavy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6"/>
              </a:rPr>
              <a:t>create 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6"/>
              </a:rPr>
              <a:t>a GPv2 </a:t>
            </a: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6"/>
              </a:rPr>
              <a:t>storage</a:t>
            </a:r>
            <a:r>
              <a:rPr sz="2850" b="0" u="heavy" spc="-2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6"/>
              </a:rPr>
              <a:t> 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6"/>
              </a:rPr>
              <a:t>account</a:t>
            </a:r>
            <a:endParaRPr sz="2850">
              <a:latin typeface="Segoe UI Semilight"/>
              <a:cs typeface="Segoe UI Semilight"/>
            </a:endParaRPr>
          </a:p>
          <a:p>
            <a:pPr marL="12700" marR="5080">
              <a:lnSpc>
                <a:spcPct val="100400"/>
              </a:lnSpc>
              <a:spcBef>
                <a:spcPts val="675"/>
              </a:spcBef>
            </a:pP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</a:rPr>
              <a:t>How </a:t>
            </a:r>
            <a:r>
              <a:rPr sz="2850" b="0" u="heavy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</a:rPr>
              <a:t>to </a:t>
            </a:r>
            <a:r>
              <a:rPr sz="2850" b="0" u="heavy" spc="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</a:rPr>
              <a:t>convert 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</a:rPr>
              <a:t>a GPv1 or Blob </a:t>
            </a: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</a:rPr>
              <a:t>storage 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</a:rPr>
              <a:t>account </a:t>
            </a:r>
            <a:r>
              <a:rPr sz="2850" b="0" u="heavy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</a:rPr>
              <a:t>to 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</a:rPr>
              <a:t>a GPv2 </a:t>
            </a: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</a:rPr>
              <a:t>storage </a:t>
            </a:r>
            <a:r>
              <a:rPr sz="2850" b="0" spc="-5" dirty="0">
                <a:solidFill>
                  <a:srgbClr val="0078D3"/>
                </a:solidFill>
                <a:latin typeface="Segoe UI Semilight"/>
                <a:cs typeface="Segoe UI Semilight"/>
              </a:rPr>
              <a:t> 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7"/>
              </a:rPr>
              <a:t>account</a:t>
            </a:r>
            <a:endParaRPr sz="285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How </a:t>
            </a:r>
            <a:r>
              <a:rPr sz="2850" b="0" u="heavy" spc="-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to 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set the account </a:t>
            </a: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in 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a GPv2 </a:t>
            </a: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storage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 account</a:t>
            </a:r>
            <a:endParaRPr sz="285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9"/>
              </a:rPr>
              <a:t>How </a:t>
            </a:r>
            <a:r>
              <a:rPr sz="2850" b="0" u="heavy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9"/>
              </a:rPr>
              <a:t>to </a:t>
            </a: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9"/>
              </a:rPr>
              <a:t>set 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9"/>
              </a:rPr>
              <a:t>a blob tier in a Blob </a:t>
            </a: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9"/>
              </a:rPr>
              <a:t>storage 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9"/>
              </a:rPr>
              <a:t>or GPv2 </a:t>
            </a: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9"/>
              </a:rPr>
              <a:t>storage 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9"/>
              </a:rPr>
              <a:t>account</a:t>
            </a:r>
            <a:endParaRPr sz="285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8048" y="3153663"/>
            <a:ext cx="3307715" cy="4523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5309"/>
            <a:ext cx="3463518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733" y="1545843"/>
            <a:ext cx="3847185" cy="356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255" y="2197480"/>
            <a:ext cx="47142" cy="47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2906" y="2070353"/>
            <a:ext cx="2275738" cy="3536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255" y="2720212"/>
            <a:ext cx="47142" cy="471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906" y="2593085"/>
            <a:ext cx="2179853" cy="3536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4255" y="3242944"/>
            <a:ext cx="47142" cy="47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906" y="3126104"/>
            <a:ext cx="4660671" cy="3434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4255" y="3765676"/>
            <a:ext cx="47142" cy="471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2906" y="3638550"/>
            <a:ext cx="4470044" cy="3536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5309"/>
            <a:ext cx="3987012" cy="452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062" y="488124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19" y="4754244"/>
            <a:ext cx="7684719" cy="3536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1062" y="5402452"/>
            <a:ext cx="47129" cy="47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9619" y="5275452"/>
            <a:ext cx="10174173" cy="3536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338" y="5711316"/>
            <a:ext cx="8659850" cy="3536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91876-B76A-4FA7-8749-CE8F6A64D8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195197"/>
            <a:ext cx="12433300" cy="350698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451" y="441146"/>
            <a:ext cx="5521960" cy="5854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50" u="heavy" spc="-3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2"/>
              </a:rPr>
              <a:t>Locally </a:t>
            </a:r>
            <a:r>
              <a:rPr sz="3650" u="heavy" spc="-4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2"/>
              </a:rPr>
              <a:t>Redundant</a:t>
            </a:r>
            <a:r>
              <a:rPr sz="3650" u="heavy" spc="-28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2"/>
              </a:rPr>
              <a:t> </a:t>
            </a:r>
            <a:r>
              <a:rPr sz="3650" u="heavy" spc="-5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hlinkClick r:id="rId2"/>
              </a:rPr>
              <a:t>Storage</a:t>
            </a:r>
            <a:endParaRPr sz="3650"/>
          </a:p>
        </p:txBody>
      </p:sp>
      <p:sp>
        <p:nvSpPr>
          <p:cNvPr id="3" name="object 3"/>
          <p:cNvSpPr/>
          <p:nvPr/>
        </p:nvSpPr>
        <p:spPr>
          <a:xfrm>
            <a:off x="631062" y="3939413"/>
            <a:ext cx="47129" cy="47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19" y="3808983"/>
            <a:ext cx="8219643" cy="356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1062" y="4460620"/>
            <a:ext cx="47129" cy="47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3762" y="4330191"/>
            <a:ext cx="7692669" cy="3569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1062" y="4983352"/>
            <a:ext cx="47129" cy="471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6432" y="4852923"/>
            <a:ext cx="5910033" cy="3569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1062" y="5506084"/>
            <a:ext cx="47129" cy="47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6432" y="5375655"/>
            <a:ext cx="7741500" cy="3570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1062" y="6028829"/>
            <a:ext cx="47129" cy="471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9619" y="5916269"/>
            <a:ext cx="592023" cy="2582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93138" y="6056883"/>
            <a:ext cx="96876" cy="194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29029" y="5910783"/>
            <a:ext cx="1712086" cy="3428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590359" y="1457324"/>
          <a:ext cx="11245215" cy="18459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3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3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8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90">
                <a:tc>
                  <a:txBody>
                    <a:bodyPr/>
                    <a:lstStyle/>
                    <a:p>
                      <a:pPr marL="69850">
                        <a:lnSpc>
                          <a:spcPts val="2800"/>
                        </a:lnSpc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Replication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2800"/>
                        </a:lnSpc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Copies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2800"/>
                        </a:lnSpc>
                      </a:pPr>
                      <a:r>
                        <a:rPr sz="24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Strategy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254">
                <a:tc>
                  <a:txBody>
                    <a:bodyPr/>
                    <a:lstStyle/>
                    <a:p>
                      <a:pPr marL="69850">
                        <a:lnSpc>
                          <a:spcPts val="2800"/>
                        </a:lnSpc>
                      </a:pP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Locally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  <a:p>
                      <a:pPr marL="69850" marR="427355">
                        <a:lnSpc>
                          <a:spcPts val="3080"/>
                        </a:lnSpc>
                        <a:spcBef>
                          <a:spcPts val="125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redundant  storage</a:t>
                      </a:r>
                      <a:r>
                        <a:rPr sz="2400" b="0" spc="-8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(LRS)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2800"/>
                        </a:lnSpc>
                      </a:pP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Maintains</a:t>
                      </a:r>
                      <a:r>
                        <a:rPr sz="2400" b="0" spc="-1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three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  <a:p>
                      <a:pPr marL="698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copies </a:t>
                      </a:r>
                      <a:r>
                        <a:rPr sz="2400" b="0" spc="-2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of </a:t>
                      </a: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your</a:t>
                      </a:r>
                      <a:r>
                        <a:rPr sz="2400" b="0" spc="-4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data.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2800"/>
                        </a:lnSpc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Data is </a:t>
                      </a: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replicated </a:t>
                      </a:r>
                      <a:r>
                        <a:rPr sz="24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three </a:t>
                      </a: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time </a:t>
                      </a: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within </a:t>
                      </a: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a</a:t>
                      </a:r>
                      <a:r>
                        <a:rPr sz="2400" b="0" spc="-1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single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facility </a:t>
                      </a: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in a </a:t>
                      </a: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single</a:t>
                      </a:r>
                      <a:r>
                        <a:rPr sz="2400" b="0" spc="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region.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245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0071C5"/>
                </a:solidFill>
              </a:rPr>
              <a:t>Series</a:t>
            </a:r>
            <a:r>
              <a:rPr sz="2800" spc="-150" dirty="0">
                <a:solidFill>
                  <a:srgbClr val="0071C5"/>
                </a:solidFill>
              </a:rPr>
              <a:t> </a:t>
            </a:r>
            <a:r>
              <a:rPr sz="2800" spc="-50" dirty="0">
                <a:solidFill>
                  <a:srgbClr val="0071C5"/>
                </a:solidFill>
              </a:rPr>
              <a:t>Agenda</a:t>
            </a:r>
            <a:endParaRPr sz="28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5008" y="1412747"/>
          <a:ext cx="6539865" cy="4450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6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3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1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18796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Segoe UI"/>
                          <a:cs typeface="Segoe UI"/>
                        </a:rPr>
                        <a:t>Determine Workload </a:t>
                      </a:r>
                      <a:r>
                        <a:rPr sz="1800" spc="-15" dirty="0">
                          <a:latin typeface="Segoe UI"/>
                          <a:cs typeface="Segoe UI"/>
                        </a:rPr>
                        <a:t>Requirements</a:t>
                      </a:r>
                      <a:r>
                        <a:rPr sz="18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(10-15%)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17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2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127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for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Identity and Security</a:t>
                      </a:r>
                      <a:r>
                        <a:rPr sz="18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(20-25%)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764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2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2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3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574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r>
                        <a:rPr sz="1800" spc="-10" dirty="0"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a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Data Platform Solution</a:t>
                      </a:r>
                      <a:r>
                        <a:rPr sz="18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066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567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4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188595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a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Business Continuity </a:t>
                      </a:r>
                      <a:r>
                        <a:rPr sz="1800" spc="-15" dirty="0">
                          <a:latin typeface="Segoe UI"/>
                          <a:cs typeface="Segoe UI"/>
                        </a:rPr>
                        <a:t>Strategy</a:t>
                      </a:r>
                      <a:r>
                        <a:rPr sz="18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045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5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00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ts val="2050"/>
                        </a:lnSpc>
                        <a:spcBef>
                          <a:spcPts val="770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for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Deployment, Migration,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and</a:t>
                      </a:r>
                      <a:r>
                        <a:rPr sz="1800" spc="-6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Integration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279400">
                        <a:lnSpc>
                          <a:spcPts val="2050"/>
                        </a:lnSpc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(10-15%)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234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6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193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695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Design an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Infrastructure </a:t>
                      </a:r>
                      <a:r>
                        <a:rPr sz="1800" spc="-15" dirty="0">
                          <a:latin typeface="Segoe UI"/>
                          <a:cs typeface="Segoe UI"/>
                        </a:rPr>
                        <a:t>Strategy</a:t>
                      </a:r>
                      <a:r>
                        <a:rPr sz="18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1526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417" y="588517"/>
            <a:ext cx="800569" cy="337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6469" y="773607"/>
            <a:ext cx="124327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9476" y="575309"/>
            <a:ext cx="3807714" cy="4549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0394" y="4993513"/>
            <a:ext cx="40538" cy="405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91996" y="4884927"/>
            <a:ext cx="9844786" cy="3031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4003" y="5253863"/>
            <a:ext cx="6362230" cy="3060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0394" y="5813361"/>
            <a:ext cx="40538" cy="405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7270" y="4792471"/>
            <a:ext cx="1077595" cy="1218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</a:rPr>
              <a:t>GRS</a:t>
            </a:r>
            <a:endParaRPr sz="245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</a:rPr>
              <a:t>RA</a:t>
            </a:r>
            <a:r>
              <a:rPr sz="2450" b="0" u="heavy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</a:rPr>
              <a:t>-</a:t>
            </a:r>
            <a:r>
              <a:rPr sz="24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</a:rPr>
              <a:t>GRS</a:t>
            </a:r>
            <a:endParaRPr sz="2450">
              <a:latin typeface="Segoe UI Semilight"/>
              <a:cs typeface="Segoe UI Semi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89073" y="5704839"/>
            <a:ext cx="9263507" cy="3016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4925" y="6075311"/>
            <a:ext cx="10446296" cy="3060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90359" y="1453895"/>
          <a:ext cx="11244579" cy="3015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9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98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963">
                <a:tc>
                  <a:txBody>
                    <a:bodyPr/>
                    <a:lstStyle/>
                    <a:p>
                      <a:pPr marL="58419">
                        <a:lnSpc>
                          <a:spcPts val="2565"/>
                        </a:lnSpc>
                      </a:pPr>
                      <a:r>
                        <a:rPr sz="22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Replication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2565"/>
                        </a:lnSpc>
                      </a:pPr>
                      <a:r>
                        <a:rPr sz="22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Copies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2565"/>
                        </a:lnSpc>
                      </a:pPr>
                      <a:r>
                        <a:rPr sz="22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Strategy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6751">
                <a:tc>
                  <a:txBody>
                    <a:bodyPr/>
                    <a:lstStyle/>
                    <a:p>
                      <a:pPr marL="58419">
                        <a:lnSpc>
                          <a:spcPts val="2565"/>
                        </a:lnSpc>
                      </a:pP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Geo-redundant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  <a:p>
                      <a:pPr marL="58419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2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storage</a:t>
                      </a: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(GRS)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2565"/>
                        </a:lnSpc>
                      </a:pP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Maintains</a:t>
                      </a:r>
                      <a:r>
                        <a:rPr sz="2200" b="0" spc="-2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six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  <a:p>
                      <a:pPr marL="58419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copies </a:t>
                      </a:r>
                      <a:r>
                        <a:rPr sz="2200" b="0" spc="-2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of</a:t>
                      </a:r>
                      <a:r>
                        <a:rPr sz="2200" b="0" spc="-4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your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  <a:p>
                      <a:pPr marL="58419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data.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2565"/>
                        </a:lnSpc>
                      </a:pP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Data is </a:t>
                      </a: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replicated three </a:t>
                      </a: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times within the </a:t>
                      </a:r>
                      <a:r>
                        <a:rPr sz="2200" b="0" spc="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primary</a:t>
                      </a:r>
                      <a:r>
                        <a:rPr sz="2200" b="0" spc="10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region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and is </a:t>
                      </a:r>
                      <a:r>
                        <a:rPr sz="22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also </a:t>
                      </a: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replicated three </a:t>
                      </a: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times in a </a:t>
                      </a:r>
                      <a:r>
                        <a:rPr sz="22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secondary</a:t>
                      </a:r>
                      <a:r>
                        <a:rPr sz="2200" b="0" spc="5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region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hundreds </a:t>
                      </a:r>
                      <a:r>
                        <a:rPr sz="2200" b="0" spc="-2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of </a:t>
                      </a: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miles </a:t>
                      </a: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away </a:t>
                      </a:r>
                      <a:r>
                        <a:rPr sz="2200" b="0" spc="-1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from </a:t>
                      </a: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the </a:t>
                      </a:r>
                      <a:r>
                        <a:rPr sz="2200" b="0" spc="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primary</a:t>
                      </a:r>
                      <a:r>
                        <a:rPr sz="2200" b="0" spc="6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region.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9901">
                <a:tc>
                  <a:txBody>
                    <a:bodyPr/>
                    <a:lstStyle/>
                    <a:p>
                      <a:pPr marL="58419">
                        <a:lnSpc>
                          <a:spcPts val="2570"/>
                        </a:lnSpc>
                      </a:pPr>
                      <a:r>
                        <a:rPr sz="2200" b="0" spc="-2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Read </a:t>
                      </a: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access</a:t>
                      </a:r>
                      <a:r>
                        <a:rPr sz="22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geo-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  <a:p>
                      <a:pPr marL="58419" marR="304800">
                        <a:lnSpc>
                          <a:spcPct val="106800"/>
                        </a:lnSpc>
                      </a:pP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redundant</a:t>
                      </a:r>
                      <a:r>
                        <a:rPr sz="2200" b="0" spc="-9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storage  </a:t>
                      </a: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(RA-GRS)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2570"/>
                        </a:lnSpc>
                      </a:pP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Maintains</a:t>
                      </a:r>
                      <a:r>
                        <a:rPr sz="2200" b="0" spc="-2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six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  <a:p>
                      <a:pPr marL="58419" marR="95885">
                        <a:lnSpc>
                          <a:spcPct val="106800"/>
                        </a:lnSpc>
                      </a:pP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copies </a:t>
                      </a:r>
                      <a:r>
                        <a:rPr sz="2200" b="0" spc="-2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of</a:t>
                      </a:r>
                      <a:r>
                        <a:rPr sz="2200" b="0" spc="-6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your  data.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2570"/>
                        </a:lnSpc>
                      </a:pP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Data is </a:t>
                      </a: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replicated </a:t>
                      </a:r>
                      <a:r>
                        <a:rPr sz="2200" b="0" spc="-1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to </a:t>
                      </a: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a </a:t>
                      </a:r>
                      <a:r>
                        <a:rPr sz="22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secondary </a:t>
                      </a: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geographic</a:t>
                      </a:r>
                      <a:r>
                        <a:rPr sz="2200" b="0" spc="9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location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  <a:p>
                      <a:pPr marL="59055" marR="125095">
                        <a:lnSpc>
                          <a:spcPct val="106800"/>
                        </a:lnSpc>
                      </a:pP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and </a:t>
                      </a: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provides read </a:t>
                      </a: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access </a:t>
                      </a:r>
                      <a:r>
                        <a:rPr sz="2200" b="0" spc="-1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to </a:t>
                      </a: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your data </a:t>
                      </a: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in the </a:t>
                      </a:r>
                      <a:r>
                        <a:rPr sz="22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secondary  </a:t>
                      </a: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location.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253" y="575309"/>
            <a:ext cx="5112588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371208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825" y="3584955"/>
            <a:ext cx="10336923" cy="3536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255" y="4233290"/>
            <a:ext cx="47142" cy="471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2825" y="4102734"/>
            <a:ext cx="9791458" cy="3571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9104" y="4542027"/>
            <a:ext cx="5178729" cy="3536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4255" y="5191886"/>
            <a:ext cx="47142" cy="471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2825" y="5064759"/>
            <a:ext cx="10300855" cy="3536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5190" y="5499100"/>
            <a:ext cx="7583004" cy="3536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4255" y="6148908"/>
            <a:ext cx="47142" cy="471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2825" y="6021831"/>
            <a:ext cx="4051693" cy="3536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90359" y="1457324"/>
          <a:ext cx="10277475" cy="15933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323">
                <a:tc>
                  <a:txBody>
                    <a:bodyPr/>
                    <a:lstStyle/>
                    <a:p>
                      <a:pPr marL="69850">
                        <a:lnSpc>
                          <a:spcPts val="2800"/>
                        </a:lnSpc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Replication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2800"/>
                        </a:lnSpc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Copies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2800"/>
                        </a:lnSpc>
                      </a:pPr>
                      <a:r>
                        <a:rPr sz="24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Strategy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8019">
                <a:tc>
                  <a:txBody>
                    <a:bodyPr/>
                    <a:lstStyle/>
                    <a:p>
                      <a:pPr marL="69850">
                        <a:lnSpc>
                          <a:spcPts val="2800"/>
                        </a:lnSpc>
                      </a:pP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Zone-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  <a:p>
                      <a:pPr marL="69850" marR="203835">
                        <a:lnSpc>
                          <a:spcPts val="3080"/>
                        </a:lnSpc>
                        <a:spcBef>
                          <a:spcPts val="125"/>
                        </a:spcBef>
                      </a:pP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redundant  storage</a:t>
                      </a:r>
                      <a:r>
                        <a:rPr sz="2400" b="0" spc="-8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(ZRS)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ts val="2800"/>
                        </a:lnSpc>
                      </a:pP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Maintains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  <a:p>
                      <a:pPr marL="69850" marR="295910">
                        <a:lnSpc>
                          <a:spcPts val="3080"/>
                        </a:lnSpc>
                        <a:spcBef>
                          <a:spcPts val="125"/>
                        </a:spcBef>
                      </a:pPr>
                      <a:r>
                        <a:rPr sz="24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three </a:t>
                      </a: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copies  </a:t>
                      </a:r>
                      <a:r>
                        <a:rPr sz="2400" b="0" spc="-2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of </a:t>
                      </a: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your</a:t>
                      </a:r>
                      <a:r>
                        <a:rPr sz="2400" b="0" spc="-7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data.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2800"/>
                        </a:lnSpc>
                      </a:pP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Data is </a:t>
                      </a: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replicated </a:t>
                      </a:r>
                      <a:r>
                        <a:rPr sz="24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three </a:t>
                      </a: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times </a:t>
                      </a:r>
                      <a:r>
                        <a:rPr sz="24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across </a:t>
                      </a: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two</a:t>
                      </a:r>
                      <a:r>
                        <a:rPr sz="2400" b="0" spc="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400" b="0" spc="-1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to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  <a:p>
                      <a:pPr marL="70485" marR="203835">
                        <a:lnSpc>
                          <a:spcPts val="3080"/>
                        </a:lnSpc>
                        <a:spcBef>
                          <a:spcPts val="125"/>
                        </a:spcBef>
                      </a:pPr>
                      <a:r>
                        <a:rPr sz="24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three </a:t>
                      </a:r>
                      <a:r>
                        <a:rPr sz="24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facilities, either within a </a:t>
                      </a: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single region or  </a:t>
                      </a:r>
                      <a:r>
                        <a:rPr sz="24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across </a:t>
                      </a:r>
                      <a:r>
                        <a:rPr sz="24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two </a:t>
                      </a:r>
                      <a:r>
                        <a:rPr sz="24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regions.</a:t>
                      </a:r>
                      <a:endParaRPr sz="2400">
                        <a:latin typeface="Segoe UI Semilight"/>
                        <a:cs typeface="Segoe UI Semi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5309"/>
            <a:ext cx="6381597" cy="452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10755" y="1269364"/>
          <a:ext cx="11224258" cy="51591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7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81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2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9707">
                <a:tc>
                  <a:txBody>
                    <a:bodyPr/>
                    <a:lstStyle/>
                    <a:p>
                      <a:pPr marL="99695">
                        <a:lnSpc>
                          <a:spcPts val="2795"/>
                        </a:lnSpc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Replication</a:t>
                      </a:r>
                      <a:r>
                        <a:rPr sz="2400" spc="4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Option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675640">
                        <a:lnSpc>
                          <a:spcPts val="2795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LRS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ZRS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GRS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795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RA-GRS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858">
                <a:tc>
                  <a:txBody>
                    <a:bodyPr/>
                    <a:lstStyle/>
                    <a:p>
                      <a:pPr marL="99695">
                        <a:lnSpc>
                          <a:spcPts val="280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Node unavailability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within a</a:t>
                      </a:r>
                      <a:r>
                        <a:rPr sz="2400" spc="6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data</a:t>
                      </a:r>
                      <a:endParaRPr sz="2400">
                        <a:latin typeface="Segoe UI"/>
                        <a:cs typeface="Segoe UI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center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70294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2400" spc="-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19304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2400" spc="-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19304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2400" spc="-7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19304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2400" spc="-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19304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2133">
                <a:tc>
                  <a:txBody>
                    <a:bodyPr/>
                    <a:lstStyle/>
                    <a:p>
                      <a:pPr marL="99695">
                        <a:lnSpc>
                          <a:spcPts val="2800"/>
                        </a:lnSpc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An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entire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data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center (zonal</a:t>
                      </a:r>
                      <a:r>
                        <a:rPr sz="2400" spc="4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or</a:t>
                      </a:r>
                      <a:endParaRPr sz="2400">
                        <a:latin typeface="Segoe UI"/>
                        <a:cs typeface="Segoe UI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4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non-zonal)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becomes</a:t>
                      </a:r>
                      <a:r>
                        <a:rPr sz="2400" spc="3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unavailable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715010">
                        <a:lnSpc>
                          <a:spcPct val="100000"/>
                        </a:lnSpc>
                        <a:spcBef>
                          <a:spcPts val="2710"/>
                        </a:spcBef>
                      </a:pPr>
                      <a:r>
                        <a:rPr sz="24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34417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10"/>
                        </a:spcBef>
                      </a:pPr>
                      <a:r>
                        <a:rPr sz="2400" spc="-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34417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10"/>
                        </a:spcBef>
                      </a:pPr>
                      <a:r>
                        <a:rPr sz="2400" spc="-7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34417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10"/>
                        </a:spcBef>
                      </a:pPr>
                      <a:r>
                        <a:rPr sz="2400" spc="-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34417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697">
                <a:tc>
                  <a:txBody>
                    <a:bodyPr/>
                    <a:lstStyle/>
                    <a:p>
                      <a:pPr marL="99695">
                        <a:lnSpc>
                          <a:spcPts val="2800"/>
                        </a:lnSpc>
                      </a:pPr>
                      <a:r>
                        <a:rPr sz="24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region-wide</a:t>
                      </a:r>
                      <a:r>
                        <a:rPr sz="2400" spc="1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outage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715010">
                        <a:lnSpc>
                          <a:spcPts val="2810"/>
                        </a:lnSpc>
                      </a:pPr>
                      <a:r>
                        <a:rPr sz="24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10"/>
                        </a:lnSpc>
                      </a:pPr>
                      <a:r>
                        <a:rPr sz="24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10"/>
                        </a:lnSpc>
                      </a:pPr>
                      <a:r>
                        <a:rPr sz="2400" spc="-7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2810"/>
                        </a:lnSpc>
                      </a:pPr>
                      <a:r>
                        <a:rPr sz="2400" spc="-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0706">
                <a:tc>
                  <a:txBody>
                    <a:bodyPr/>
                    <a:lstStyle/>
                    <a:p>
                      <a:pPr marL="99695">
                        <a:lnSpc>
                          <a:spcPts val="2805"/>
                        </a:lnSpc>
                      </a:pPr>
                      <a:r>
                        <a:rPr sz="2400" spc="-2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Read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access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to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your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data (in</a:t>
                      </a:r>
                      <a:r>
                        <a:rPr sz="2400" spc="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endParaRPr sz="2400">
                        <a:latin typeface="Segoe UI"/>
                        <a:cs typeface="Segoe UI"/>
                      </a:endParaRPr>
                    </a:p>
                    <a:p>
                      <a:pPr marL="99695" marR="103505">
                        <a:lnSpc>
                          <a:spcPts val="3080"/>
                        </a:lnSpc>
                        <a:spcBef>
                          <a:spcPts val="125"/>
                        </a:spcBef>
                      </a:pPr>
                      <a:r>
                        <a:rPr sz="2400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remote,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geo-replicated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region)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for 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region-wide</a:t>
                      </a:r>
                      <a:r>
                        <a:rPr sz="2400" spc="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unavailability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715010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400" spc="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No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400" spc="-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Yes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057">
                <a:tc>
                  <a:txBody>
                    <a:bodyPr/>
                    <a:lstStyle/>
                    <a:p>
                      <a:pPr marL="99695">
                        <a:lnSpc>
                          <a:spcPts val="2805"/>
                        </a:lnSpc>
                      </a:pPr>
                      <a:r>
                        <a:rPr sz="2400" spc="-1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Available 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in storage account</a:t>
                      </a:r>
                      <a:r>
                        <a:rPr sz="2400" spc="7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types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sz="24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GPv1,</a:t>
                      </a:r>
                      <a:r>
                        <a:rPr sz="2400" spc="-2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4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GPv2,</a:t>
                      </a:r>
                      <a:endParaRPr sz="2400">
                        <a:latin typeface="Segoe UI"/>
                        <a:cs typeface="Segoe UI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4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Blob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197485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448309" marR="153035" indent="-288290">
                        <a:lnSpc>
                          <a:spcPct val="106700"/>
                        </a:lnSpc>
                        <a:spcBef>
                          <a:spcPts val="1360"/>
                        </a:spcBef>
                      </a:pPr>
                      <a:r>
                        <a:rPr sz="2400" spc="-7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24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tand</a:t>
                      </a:r>
                      <a:r>
                        <a:rPr sz="2400" spc="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2400" spc="-3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24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d,  </a:t>
                      </a:r>
                      <a:r>
                        <a:rPr sz="24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GPv2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17272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GPv1,</a:t>
                      </a:r>
                      <a:endParaRPr sz="2400">
                        <a:latin typeface="Segoe UI"/>
                        <a:cs typeface="Segoe UI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4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GPv2,</a:t>
                      </a:r>
                      <a:endParaRPr sz="2400">
                        <a:latin typeface="Segoe UI"/>
                        <a:cs typeface="Segoe UI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Blob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127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sz="24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GPv1,</a:t>
                      </a:r>
                      <a:endParaRPr sz="2400">
                        <a:latin typeface="Segoe UI"/>
                        <a:cs typeface="Segoe UI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4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GPv2,</a:t>
                      </a:r>
                      <a:r>
                        <a:rPr sz="2400" spc="-1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4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Blob</a:t>
                      </a:r>
                      <a:endParaRPr sz="2400">
                        <a:latin typeface="Segoe UI"/>
                        <a:cs typeface="Segoe UI"/>
                      </a:endParaRPr>
                    </a:p>
                  </a:txBody>
                  <a:tcPr marL="0" marR="0" marT="197485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106" y="575309"/>
            <a:ext cx="7135609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90359" y="1457324"/>
          <a:ext cx="11245215" cy="45713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1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4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200" b="0" spc="-6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Task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Example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064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2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Check </a:t>
                      </a:r>
                      <a:r>
                        <a:rPr sz="22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to </a:t>
                      </a:r>
                      <a:r>
                        <a:rPr sz="22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see </a:t>
                      </a: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if a </a:t>
                      </a:r>
                      <a:r>
                        <a:rPr sz="22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storage</a:t>
                      </a:r>
                      <a:r>
                        <a:rPr sz="2200" b="0" spc="3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account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name is </a:t>
                      </a:r>
                      <a:r>
                        <a:rPr sz="22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available.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Get-AzureRmStorageAccountNameAvailability</a:t>
                      </a:r>
                      <a:r>
                        <a:rPr sz="2200" b="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-Name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  <a:p>
                      <a:pPr marL="3683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'mystorageaccount'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5921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Create </a:t>
                      </a: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 </a:t>
                      </a:r>
                      <a:r>
                        <a:rPr sz="22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storage</a:t>
                      </a:r>
                      <a:r>
                        <a:rPr sz="2200" b="0" spc="2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account.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New-AzureRmStorageAccount</a:t>
                      </a:r>
                      <a:r>
                        <a:rPr sz="2200" b="0" spc="-4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-ResourceGroupName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  <a:p>
                      <a:pPr marL="36830" marR="98425">
                        <a:lnSpc>
                          <a:spcPct val="114999"/>
                        </a:lnSpc>
                      </a:pP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MyResourceGroup -AccountName mystorageaccount </a:t>
                      </a: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-  Location westus </a:t>
                      </a: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-SkuName</a:t>
                      </a:r>
                      <a:r>
                        <a:rPr sz="2200" b="0" spc="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1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Standard_GRS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592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Retrieve </a:t>
                      </a: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 </a:t>
                      </a:r>
                      <a:r>
                        <a:rPr sz="22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specific storage</a:t>
                      </a:r>
                      <a:r>
                        <a:rPr sz="2200" b="0" spc="2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account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or all the </a:t>
                      </a:r>
                      <a:r>
                        <a:rPr sz="22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storage </a:t>
                      </a: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accounts in</a:t>
                      </a:r>
                      <a:r>
                        <a:rPr sz="2200" b="0" spc="2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resource </a:t>
                      </a:r>
                      <a:r>
                        <a:rPr sz="2200" b="0" spc="-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group </a:t>
                      </a: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or</a:t>
                      </a:r>
                      <a:r>
                        <a:rPr sz="2200" b="0" spc="3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subscription.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Get-AzureRmStorageAccount</a:t>
                      </a:r>
                      <a:r>
                        <a:rPr sz="2200" b="0" spc="-3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-ResourceGroupName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  <a:p>
                      <a:pPr marL="3683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"RG01" -AccountName</a:t>
                      </a:r>
                      <a:r>
                        <a:rPr sz="2200" b="0" spc="2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"mystorageaccount"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CAD5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5997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Modify </a:t>
                      </a:r>
                      <a:r>
                        <a:rPr sz="22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storage </a:t>
                      </a: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account</a:t>
                      </a:r>
                      <a:r>
                        <a:rPr sz="2200" b="0" spc="3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properties,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  <a:p>
                      <a:pPr marL="3619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200" b="0" spc="-10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such </a:t>
                      </a: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as</a:t>
                      </a:r>
                      <a:r>
                        <a:rPr sz="2200" b="0" spc="1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5" dirty="0">
                          <a:solidFill>
                            <a:srgbClr val="FFFFFF"/>
                          </a:solidFill>
                          <a:latin typeface="Segoe UI Semilight"/>
                          <a:cs typeface="Segoe UI Semilight"/>
                        </a:rPr>
                        <a:t>type.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0078D3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Set-AzureRmStorageAccount</a:t>
                      </a:r>
                      <a:r>
                        <a:rPr sz="2200" b="0" spc="-3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-ResourceGroupName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  <a:p>
                      <a:pPr marL="36830" marR="1223645">
                        <a:lnSpc>
                          <a:spcPct val="114999"/>
                        </a:lnSpc>
                      </a:pPr>
                      <a:r>
                        <a:rPr sz="2200" b="0" spc="-10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"MyResourceGroup" </a:t>
                      </a: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-AccountName  "mystorageaccount" </a:t>
                      </a:r>
                      <a:r>
                        <a:rPr sz="2200" b="0" spc="-2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-Type</a:t>
                      </a:r>
                      <a:r>
                        <a:rPr sz="2200" b="0" spc="-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2200" b="0" spc="-15" dirty="0">
                          <a:solidFill>
                            <a:srgbClr val="1A1A1A"/>
                          </a:solidFill>
                          <a:latin typeface="Segoe UI Semilight"/>
                          <a:cs typeface="Segoe UI Semilight"/>
                        </a:rPr>
                        <a:t>"Standard_RAGRS"</a:t>
                      </a:r>
                      <a:endParaRPr sz="2200">
                        <a:latin typeface="Segoe UI Semilight"/>
                        <a:cs typeface="Segoe UI Semilight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  <a:solidFill>
                      <a:srgbClr val="E7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2795" y="3153663"/>
            <a:ext cx="3941330" cy="454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106" y="575309"/>
            <a:ext cx="6174473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3705478"/>
            <a:ext cx="47142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825" y="3578478"/>
            <a:ext cx="6010033" cy="3536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255" y="4226686"/>
            <a:ext cx="47142" cy="47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7775" y="4099686"/>
            <a:ext cx="10238943" cy="3536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255" y="4749419"/>
            <a:ext cx="47142" cy="472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8733" y="4618989"/>
            <a:ext cx="10691596" cy="3571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8829" y="5058282"/>
            <a:ext cx="7840764" cy="3536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4255" y="5706490"/>
            <a:ext cx="47142" cy="471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8733" y="5576061"/>
            <a:ext cx="9960076" cy="357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8829" y="6024346"/>
            <a:ext cx="2450249" cy="3446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D2009C-C4D0-40F8-BB00-176A61AB5A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397" y="1112995"/>
            <a:ext cx="10376599" cy="21572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645" y="569975"/>
            <a:ext cx="5775566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0485" y="1480679"/>
            <a:ext cx="4883158" cy="4833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2836" y="1458467"/>
            <a:ext cx="4945380" cy="4939665"/>
          </a:xfrm>
          <a:custGeom>
            <a:avLst/>
            <a:gdLst/>
            <a:ahLst/>
            <a:cxnLst/>
            <a:rect l="l" t="t" r="r" b="b"/>
            <a:pathLst>
              <a:path w="4945380" h="4939665">
                <a:moveTo>
                  <a:pt x="0" y="4939284"/>
                </a:moveTo>
                <a:lnTo>
                  <a:pt x="4945380" y="4939284"/>
                </a:lnTo>
                <a:lnTo>
                  <a:pt x="4945380" y="0"/>
                </a:lnTo>
                <a:lnTo>
                  <a:pt x="0" y="0"/>
                </a:lnTo>
                <a:lnTo>
                  <a:pt x="0" y="4939284"/>
                </a:lnTo>
                <a:close/>
              </a:path>
            </a:pathLst>
          </a:custGeom>
          <a:ln w="914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65901" y="1957719"/>
            <a:ext cx="5614670" cy="181610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50" spc="-20" dirty="0">
                <a:solidFill>
                  <a:srgbClr val="00307A"/>
                </a:solidFill>
                <a:latin typeface="Segoe UI"/>
                <a:cs typeface="Segoe UI"/>
              </a:rPr>
              <a:t>New-AzureStorageAccountSASToken</a:t>
            </a:r>
            <a:endParaRPr sz="2450">
              <a:latin typeface="Segoe UI"/>
              <a:cs typeface="Segoe UI"/>
            </a:endParaRPr>
          </a:p>
          <a:p>
            <a:pPr marL="182880">
              <a:lnSpc>
                <a:spcPct val="100000"/>
              </a:lnSpc>
              <a:spcBef>
                <a:spcPts val="580"/>
              </a:spcBef>
              <a:tabLst>
                <a:tab pos="1455420" algn="l"/>
              </a:tabLst>
            </a:pPr>
            <a:r>
              <a:rPr sz="2450" spc="5" dirty="0">
                <a:solidFill>
                  <a:srgbClr val="0078D3"/>
                </a:solidFill>
                <a:latin typeface="Segoe UI"/>
                <a:cs typeface="Segoe UI"/>
              </a:rPr>
              <a:t>-Service	</a:t>
            </a:r>
            <a:r>
              <a:rPr sz="2450" spc="-20" dirty="0">
                <a:solidFill>
                  <a:srgbClr val="1A1A1A"/>
                </a:solidFill>
                <a:latin typeface="Segoe UI"/>
                <a:cs typeface="Segoe UI"/>
              </a:rPr>
              <a:t>Blob,File,Table,Queue</a:t>
            </a:r>
            <a:endParaRPr sz="2450">
              <a:latin typeface="Segoe UI"/>
              <a:cs typeface="Segoe UI"/>
            </a:endParaRPr>
          </a:p>
          <a:p>
            <a:pPr marL="182880">
              <a:lnSpc>
                <a:spcPct val="100000"/>
              </a:lnSpc>
              <a:spcBef>
                <a:spcPts val="585"/>
              </a:spcBef>
            </a:pPr>
            <a:r>
              <a:rPr sz="2450" spc="-20" dirty="0">
                <a:solidFill>
                  <a:srgbClr val="0078D3"/>
                </a:solidFill>
                <a:latin typeface="Segoe UI"/>
                <a:cs typeface="Segoe UI"/>
              </a:rPr>
              <a:t>-ResourceType</a:t>
            </a:r>
            <a:r>
              <a:rPr sz="2450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2450" spc="-10" dirty="0">
                <a:solidFill>
                  <a:srgbClr val="1A1A1A"/>
                </a:solidFill>
                <a:latin typeface="Segoe UI"/>
                <a:cs typeface="Segoe UI"/>
              </a:rPr>
              <a:t>Service,Container,Object</a:t>
            </a:r>
            <a:endParaRPr sz="2450">
              <a:latin typeface="Segoe UI"/>
              <a:cs typeface="Segoe UI"/>
            </a:endParaRPr>
          </a:p>
          <a:p>
            <a:pPr marL="182880">
              <a:lnSpc>
                <a:spcPct val="100000"/>
              </a:lnSpc>
              <a:spcBef>
                <a:spcPts val="590"/>
              </a:spcBef>
            </a:pPr>
            <a:r>
              <a:rPr sz="2450" spc="-15" dirty="0">
                <a:solidFill>
                  <a:srgbClr val="0078D3"/>
                </a:solidFill>
                <a:latin typeface="Segoe UI"/>
                <a:cs typeface="Segoe UI"/>
              </a:rPr>
              <a:t>-Permission </a:t>
            </a:r>
            <a:r>
              <a:rPr sz="2450" spc="-15" dirty="0">
                <a:solidFill>
                  <a:srgbClr val="1A1A1A"/>
                </a:solidFill>
                <a:latin typeface="Segoe UI"/>
                <a:cs typeface="Segoe UI"/>
              </a:rPr>
              <a:t>"racwdlup"</a:t>
            </a:r>
            <a:endParaRPr sz="245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58002" y="1551558"/>
            <a:ext cx="5358003" cy="3553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57340" y="4705349"/>
            <a:ext cx="4555490" cy="1517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935"/>
              </a:lnSpc>
              <a:spcBef>
                <a:spcPts val="95"/>
              </a:spcBef>
            </a:pPr>
            <a:r>
              <a:rPr sz="2450" spc="-20" dirty="0">
                <a:solidFill>
                  <a:srgbClr val="00307A"/>
                </a:solidFill>
                <a:latin typeface="Segoe UI"/>
                <a:cs typeface="Segoe UI"/>
              </a:rPr>
              <a:t>New-AzureStorageBlobSASToken</a:t>
            </a:r>
            <a:endParaRPr sz="2450">
              <a:latin typeface="Segoe UI"/>
              <a:cs typeface="Segoe UI"/>
            </a:endParaRPr>
          </a:p>
          <a:p>
            <a:pPr marL="297180">
              <a:lnSpc>
                <a:spcPts val="2935"/>
              </a:lnSpc>
            </a:pPr>
            <a:r>
              <a:rPr sz="2450" spc="-5" dirty="0">
                <a:solidFill>
                  <a:srgbClr val="0078D3"/>
                </a:solidFill>
                <a:latin typeface="Segoe UI"/>
                <a:cs typeface="Segoe UI"/>
              </a:rPr>
              <a:t>-Container</a:t>
            </a:r>
            <a:r>
              <a:rPr sz="245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2450" spc="-15" dirty="0">
                <a:solidFill>
                  <a:srgbClr val="1A1A1A"/>
                </a:solidFill>
                <a:latin typeface="Segoe UI"/>
                <a:cs typeface="Segoe UI"/>
              </a:rPr>
              <a:t>"ContainerName"</a:t>
            </a:r>
            <a:endParaRPr sz="2450">
              <a:latin typeface="Segoe UI"/>
              <a:cs typeface="Segoe UI"/>
            </a:endParaRPr>
          </a:p>
          <a:p>
            <a:pPr marL="297180">
              <a:lnSpc>
                <a:spcPct val="100000"/>
              </a:lnSpc>
              <a:spcBef>
                <a:spcPts val="5"/>
              </a:spcBef>
            </a:pPr>
            <a:r>
              <a:rPr sz="2450" spc="-5" dirty="0">
                <a:solidFill>
                  <a:srgbClr val="0078D3"/>
                </a:solidFill>
                <a:latin typeface="Segoe UI"/>
                <a:cs typeface="Segoe UI"/>
              </a:rPr>
              <a:t>-Blob</a:t>
            </a:r>
            <a:r>
              <a:rPr sz="2450" spc="-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2450" spc="-20" dirty="0">
                <a:solidFill>
                  <a:srgbClr val="1A1A1A"/>
                </a:solidFill>
                <a:latin typeface="Segoe UI"/>
                <a:cs typeface="Segoe UI"/>
              </a:rPr>
              <a:t>"BlobName"</a:t>
            </a:r>
            <a:endParaRPr sz="2450">
              <a:latin typeface="Segoe UI"/>
              <a:cs typeface="Segoe UI"/>
            </a:endParaRPr>
          </a:p>
          <a:p>
            <a:pPr marL="297180">
              <a:lnSpc>
                <a:spcPct val="100000"/>
              </a:lnSpc>
            </a:pPr>
            <a:r>
              <a:rPr sz="2450" spc="-15" dirty="0">
                <a:solidFill>
                  <a:srgbClr val="0078D3"/>
                </a:solidFill>
                <a:latin typeface="Segoe UI"/>
                <a:cs typeface="Segoe UI"/>
              </a:rPr>
              <a:t>-Permission </a:t>
            </a:r>
            <a:r>
              <a:rPr sz="2450" spc="20" dirty="0">
                <a:solidFill>
                  <a:srgbClr val="1A1A1A"/>
                </a:solidFill>
                <a:latin typeface="Segoe UI"/>
                <a:cs typeface="Segoe UI"/>
              </a:rPr>
              <a:t>rwd</a:t>
            </a:r>
            <a:endParaRPr sz="245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83402" y="4106036"/>
            <a:ext cx="4748911" cy="35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6485" y="575309"/>
            <a:ext cx="4941862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6846" y="1909190"/>
            <a:ext cx="47142" cy="47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9558" y="1782063"/>
            <a:ext cx="10365651" cy="353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846" y="2430398"/>
            <a:ext cx="47142" cy="47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0366" y="2299969"/>
            <a:ext cx="8212226" cy="3569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8662" y="4714366"/>
            <a:ext cx="47142" cy="471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7232" y="4583938"/>
            <a:ext cx="9625672" cy="3569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3236" y="5030723"/>
            <a:ext cx="10772000" cy="344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7232" y="5457444"/>
            <a:ext cx="4342853" cy="3537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56903F-E3FA-4BA4-A0F0-C80AAD16EB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1800" y="2746754"/>
            <a:ext cx="9029700" cy="168078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8230"/>
            <a:ext cx="2757144" cy="347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3468" y="1676272"/>
            <a:ext cx="47129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6167" y="1549145"/>
            <a:ext cx="7432293" cy="3536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3468" y="2197480"/>
            <a:ext cx="47129" cy="47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2025" y="2067051"/>
            <a:ext cx="7317663" cy="3552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3468" y="2720212"/>
            <a:ext cx="47129" cy="471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2025" y="2589783"/>
            <a:ext cx="4508931" cy="2762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3468" y="3242944"/>
            <a:ext cx="47129" cy="47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2025" y="3112515"/>
            <a:ext cx="6741972" cy="3552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8048" y="3153663"/>
            <a:ext cx="3691381" cy="35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245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0071C5"/>
                </a:solidFill>
              </a:rPr>
              <a:t>Series</a:t>
            </a:r>
            <a:r>
              <a:rPr sz="2800" spc="-150" dirty="0">
                <a:solidFill>
                  <a:srgbClr val="0071C5"/>
                </a:solidFill>
              </a:rPr>
              <a:t> </a:t>
            </a:r>
            <a:r>
              <a:rPr sz="2800" spc="-50" dirty="0">
                <a:solidFill>
                  <a:srgbClr val="0071C5"/>
                </a:solidFill>
              </a:rPr>
              <a:t>Agenda</a:t>
            </a:r>
            <a:endParaRPr sz="28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5008" y="1412747"/>
          <a:ext cx="6539865" cy="4450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6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3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1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18796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Determine Workload </a:t>
                      </a:r>
                      <a:r>
                        <a:rPr sz="1800" spc="-1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Requirements</a:t>
                      </a:r>
                      <a:r>
                        <a:rPr sz="1800" spc="1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(10-15%)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17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2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127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for </a:t>
                      </a: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Identity and Security</a:t>
                      </a:r>
                      <a:r>
                        <a:rPr sz="1800" spc="-3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(20-25%)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764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2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2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3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574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r>
                        <a:rPr sz="1800" spc="-1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a </a:t>
                      </a: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Data Platform Solution</a:t>
                      </a:r>
                      <a:r>
                        <a:rPr sz="1800" spc="-3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066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567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4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188595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a </a:t>
                      </a: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Business Continuity </a:t>
                      </a:r>
                      <a:r>
                        <a:rPr sz="1800" spc="-1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Strategy</a:t>
                      </a:r>
                      <a:r>
                        <a:rPr sz="1800" spc="-6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045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5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00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ts val="2050"/>
                        </a:lnSpc>
                        <a:spcBef>
                          <a:spcPts val="770"/>
                        </a:spcBef>
                      </a:pP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for </a:t>
                      </a: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Deployment, Migration,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and</a:t>
                      </a:r>
                      <a:r>
                        <a:rPr sz="1800" spc="-6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Integration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279400">
                        <a:lnSpc>
                          <a:spcPts val="2050"/>
                        </a:lnSpc>
                      </a:pP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(10-15%)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234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6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193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695"/>
                        </a:spcBef>
                      </a:pPr>
                      <a:r>
                        <a:rPr sz="1800" spc="-5" dirty="0">
                          <a:solidFill>
                            <a:srgbClr val="000041"/>
                          </a:solidFill>
                          <a:latin typeface="Segoe UI"/>
                          <a:cs typeface="Segoe UI"/>
                        </a:rPr>
                        <a:t>Design an </a:t>
                      </a:r>
                      <a:r>
                        <a:rPr sz="1800" spc="-10" dirty="0">
                          <a:solidFill>
                            <a:srgbClr val="000041"/>
                          </a:solidFill>
                          <a:latin typeface="Segoe UI"/>
                          <a:cs typeface="Segoe UI"/>
                        </a:rPr>
                        <a:t>Infrastructure </a:t>
                      </a:r>
                      <a:r>
                        <a:rPr sz="1800" spc="-15" dirty="0">
                          <a:solidFill>
                            <a:srgbClr val="000041"/>
                          </a:solidFill>
                          <a:latin typeface="Segoe UI"/>
                          <a:cs typeface="Segoe UI"/>
                        </a:rPr>
                        <a:t>Strategy</a:t>
                      </a:r>
                      <a:r>
                        <a:rPr sz="1800" spc="-35" dirty="0">
                          <a:solidFill>
                            <a:srgbClr val="000041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000041"/>
                          </a:solidFill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1526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8230"/>
            <a:ext cx="3267684" cy="347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4094606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6968" y="3964177"/>
            <a:ext cx="10588078" cy="356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6353" y="4398517"/>
            <a:ext cx="3594201" cy="2762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4255" y="5051678"/>
            <a:ext cx="47142" cy="471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6968" y="4924551"/>
            <a:ext cx="10239717" cy="3536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5723" y="5357113"/>
            <a:ext cx="4247070" cy="3552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4255" y="6008712"/>
            <a:ext cx="47142" cy="471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6968" y="5881636"/>
            <a:ext cx="9865702" cy="3519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918671-8B7B-48A0-9898-C59EDF98F2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014057"/>
            <a:ext cx="12433300" cy="291068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645" y="575309"/>
            <a:ext cx="6717398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5764"/>
            <a:ext cx="47142" cy="47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7775" y="1545335"/>
            <a:ext cx="9751009" cy="357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255" y="4025772"/>
            <a:ext cx="47142" cy="47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8733" y="3895344"/>
            <a:ext cx="9791166" cy="3571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829" y="4333113"/>
            <a:ext cx="1822107" cy="2729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C79A02-78AB-477E-9BBA-4CEB3498EA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850" y="1863215"/>
            <a:ext cx="9791700" cy="1951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F1DACA-5BF6-418A-B7A3-6DA5E416F4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650" y="4758309"/>
            <a:ext cx="9525000" cy="22002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5309"/>
            <a:ext cx="4291660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062" y="4012183"/>
            <a:ext cx="47129" cy="47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19" y="3881754"/>
            <a:ext cx="3877005" cy="357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1062" y="4533391"/>
            <a:ext cx="47129" cy="471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6432" y="4402963"/>
            <a:ext cx="4457280" cy="3569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1062" y="5056123"/>
            <a:ext cx="47129" cy="471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9619" y="4929123"/>
            <a:ext cx="6523431" cy="3536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1062" y="5578855"/>
            <a:ext cx="47129" cy="47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9713" y="5448426"/>
            <a:ext cx="6347663" cy="3552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1062" y="6101626"/>
            <a:ext cx="47129" cy="471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9619" y="5971171"/>
            <a:ext cx="2951175" cy="3552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A8BC34-DB71-4646-9C80-9F64EFC828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650" y="1078419"/>
            <a:ext cx="11896725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5309"/>
            <a:ext cx="2219020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9612" y="1672589"/>
            <a:ext cx="165709" cy="238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5286" y="1634108"/>
            <a:ext cx="3482555" cy="278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12259" y="1639315"/>
            <a:ext cx="2631693" cy="3536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140" y="2073655"/>
            <a:ext cx="4329645" cy="3536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2635" y="2630804"/>
            <a:ext cx="212979" cy="2372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5286" y="2591180"/>
            <a:ext cx="2869907" cy="2778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99610" y="2596387"/>
            <a:ext cx="2613406" cy="3138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9525" y="3032251"/>
            <a:ext cx="4945100" cy="3536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5975" y="3587876"/>
            <a:ext cx="209638" cy="2379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95286" y="3548252"/>
            <a:ext cx="3062947" cy="3572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3159" y="3550030"/>
            <a:ext cx="3228974" cy="3571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9525" y="3989323"/>
            <a:ext cx="5790412" cy="3536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0414" y="4423663"/>
            <a:ext cx="6005931" cy="3536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3FBDC6-688B-4488-AB9A-F489A2B88CC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51837" y="1147063"/>
            <a:ext cx="398145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8230"/>
            <a:ext cx="2932252" cy="449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062" y="4408677"/>
            <a:ext cx="47129" cy="47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9619" y="4281550"/>
            <a:ext cx="937336" cy="3106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85135" y="4281550"/>
            <a:ext cx="1849501" cy="3106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1062" y="4929885"/>
            <a:ext cx="47129" cy="471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1062" y="5452617"/>
            <a:ext cx="47129" cy="471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1062" y="5975337"/>
            <a:ext cx="47129" cy="471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23975" y="4089928"/>
            <a:ext cx="3684904" cy="211328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980440">
              <a:lnSpc>
                <a:spcPct val="100000"/>
              </a:lnSpc>
              <a:spcBef>
                <a:spcPts val="780"/>
              </a:spcBef>
            </a:pP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9"/>
              </a:rPr>
              <a:t>SMS</a:t>
            </a:r>
            <a:endParaRPr sz="2850">
              <a:latin typeface="Segoe UI Semilight"/>
              <a:cs typeface="Segoe UI Semilight"/>
            </a:endParaRPr>
          </a:p>
          <a:p>
            <a:pPr marL="12700" marR="2089785">
              <a:lnSpc>
                <a:spcPts val="4120"/>
              </a:lnSpc>
              <a:spcBef>
                <a:spcPts val="235"/>
              </a:spcBef>
            </a:pP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0"/>
              </a:rPr>
              <a:t>Logic</a:t>
            </a:r>
            <a:r>
              <a:rPr sz="2850" b="0" u="heavy" spc="-9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0"/>
              </a:rPr>
              <a:t> 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0"/>
              </a:rPr>
              <a:t>App </a:t>
            </a:r>
            <a:r>
              <a:rPr sz="2850" b="0" dirty="0">
                <a:solidFill>
                  <a:srgbClr val="0078D3"/>
                </a:solidFill>
                <a:latin typeface="Segoe UI Semilight"/>
                <a:cs typeface="Segoe UI Semilight"/>
              </a:rPr>
              <a:t> </a:t>
            </a:r>
            <a:r>
              <a:rPr sz="2850" b="0" u="heavy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9"/>
              </a:rPr>
              <a:t>Webhook</a:t>
            </a:r>
            <a:endParaRPr sz="285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1"/>
              </a:rPr>
              <a:t>IT </a:t>
            </a:r>
            <a:r>
              <a:rPr sz="2850" b="0" u="heavy" spc="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1"/>
              </a:rPr>
              <a:t>Service</a:t>
            </a:r>
            <a:r>
              <a:rPr sz="2850" b="0" u="heavy" spc="-6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1"/>
              </a:rPr>
              <a:t> </a:t>
            </a: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1"/>
              </a:rPr>
              <a:t>Management</a:t>
            </a:r>
            <a:endParaRPr sz="2850">
              <a:latin typeface="Segoe UI Semilight"/>
              <a:cs typeface="Segoe UI Semi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1062" y="6498069"/>
            <a:ext cx="47129" cy="4714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3762" y="6370992"/>
            <a:ext cx="3333902" cy="2727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8790" y="2528454"/>
            <a:ext cx="5040461" cy="14750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8611" y="2473451"/>
            <a:ext cx="5125720" cy="1534795"/>
          </a:xfrm>
          <a:custGeom>
            <a:avLst/>
            <a:gdLst/>
            <a:ahLst/>
            <a:cxnLst/>
            <a:rect l="l" t="t" r="r" b="b"/>
            <a:pathLst>
              <a:path w="5125720" h="1534795">
                <a:moveTo>
                  <a:pt x="0" y="1534667"/>
                </a:moveTo>
                <a:lnTo>
                  <a:pt x="5125212" y="1534667"/>
                </a:lnTo>
                <a:lnTo>
                  <a:pt x="5125212" y="0"/>
                </a:lnTo>
                <a:lnTo>
                  <a:pt x="0" y="0"/>
                </a:lnTo>
                <a:lnTo>
                  <a:pt x="0" y="1534667"/>
                </a:lnTo>
                <a:close/>
              </a:path>
            </a:pathLst>
          </a:custGeom>
          <a:ln w="914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30311" y="2048255"/>
            <a:ext cx="2540507" cy="248981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25740" y="2043683"/>
            <a:ext cx="2550160" cy="2612390"/>
          </a:xfrm>
          <a:custGeom>
            <a:avLst/>
            <a:gdLst/>
            <a:ahLst/>
            <a:cxnLst/>
            <a:rect l="l" t="t" r="r" b="b"/>
            <a:pathLst>
              <a:path w="2550159" h="2612390">
                <a:moveTo>
                  <a:pt x="0" y="2612136"/>
                </a:moveTo>
                <a:lnTo>
                  <a:pt x="2549652" y="2612136"/>
                </a:lnTo>
                <a:lnTo>
                  <a:pt x="2549652" y="0"/>
                </a:lnTo>
                <a:lnTo>
                  <a:pt x="0" y="0"/>
                </a:lnTo>
                <a:lnTo>
                  <a:pt x="0" y="2612136"/>
                </a:lnTo>
                <a:close/>
              </a:path>
            </a:pathLst>
          </a:custGeom>
          <a:ln w="914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25283" y="2735579"/>
            <a:ext cx="386080" cy="1069975"/>
          </a:xfrm>
          <a:custGeom>
            <a:avLst/>
            <a:gdLst/>
            <a:ahLst/>
            <a:cxnLst/>
            <a:rect l="l" t="t" r="r" b="b"/>
            <a:pathLst>
              <a:path w="386079" h="1069975">
                <a:moveTo>
                  <a:pt x="192786" y="0"/>
                </a:moveTo>
                <a:lnTo>
                  <a:pt x="192786" y="267462"/>
                </a:lnTo>
                <a:lnTo>
                  <a:pt x="0" y="267462"/>
                </a:lnTo>
                <a:lnTo>
                  <a:pt x="0" y="802385"/>
                </a:lnTo>
                <a:lnTo>
                  <a:pt x="192786" y="802385"/>
                </a:lnTo>
                <a:lnTo>
                  <a:pt x="192786" y="1069847"/>
                </a:lnTo>
                <a:lnTo>
                  <a:pt x="385572" y="534924"/>
                </a:lnTo>
                <a:lnTo>
                  <a:pt x="192786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7453" y="1691004"/>
            <a:ext cx="89789" cy="897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1303" y="1591055"/>
            <a:ext cx="9145092" cy="3571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106" y="575309"/>
            <a:ext cx="5050777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6846" y="1578609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4963" y="1449704"/>
            <a:ext cx="1911985" cy="3538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6157" y="2057145"/>
            <a:ext cx="40538" cy="40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4181" y="1951481"/>
            <a:ext cx="832916" cy="2308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6157" y="2505201"/>
            <a:ext cx="40538" cy="40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8984" y="2396616"/>
            <a:ext cx="1500225" cy="3032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6157" y="2953257"/>
            <a:ext cx="40538" cy="40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8984" y="2844672"/>
            <a:ext cx="2683484" cy="3032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6157" y="3399789"/>
            <a:ext cx="40538" cy="40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94181" y="3303650"/>
            <a:ext cx="602411" cy="2908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6846" y="3890517"/>
            <a:ext cx="47142" cy="471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4704" y="3761613"/>
            <a:ext cx="4145572" cy="2747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6157" y="4370577"/>
            <a:ext cx="40538" cy="405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94181" y="4261992"/>
            <a:ext cx="2334818" cy="3032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6157" y="4818633"/>
            <a:ext cx="40538" cy="405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94181" y="4710048"/>
            <a:ext cx="659815" cy="23380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96160" y="4843755"/>
            <a:ext cx="82885" cy="195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3889" y="4710048"/>
            <a:ext cx="3882009" cy="30162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6157" y="5265165"/>
            <a:ext cx="40538" cy="405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79919" y="5153278"/>
            <a:ext cx="5763221" cy="30657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6157" y="5713221"/>
            <a:ext cx="40538" cy="405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94181" y="5601334"/>
            <a:ext cx="2428163" cy="3066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6806117-C424-4D9E-81AC-E8F446F19F1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80406" y="672019"/>
            <a:ext cx="563880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8230"/>
            <a:ext cx="3989298" cy="45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825" y="1545843"/>
            <a:ext cx="8687828" cy="356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566" y="2154808"/>
            <a:ext cx="40538" cy="40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393" y="2049144"/>
            <a:ext cx="2500528" cy="3003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3566" y="2602864"/>
            <a:ext cx="40538" cy="40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1590" y="2506725"/>
            <a:ext cx="402310" cy="2213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17777" y="2627986"/>
            <a:ext cx="82885" cy="195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24202" y="2497200"/>
            <a:ext cx="1520571" cy="2308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3566" y="3050920"/>
            <a:ext cx="40538" cy="405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91590" y="2954781"/>
            <a:ext cx="602335" cy="2908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4255" y="3541648"/>
            <a:ext cx="47142" cy="471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2825" y="3411219"/>
            <a:ext cx="7025017" cy="3569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4255" y="4062856"/>
            <a:ext cx="47142" cy="471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2825" y="3935729"/>
            <a:ext cx="8686304" cy="3536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255" y="4585588"/>
            <a:ext cx="47142" cy="471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2825" y="4458461"/>
            <a:ext cx="7319149" cy="3536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4255" y="5108320"/>
            <a:ext cx="47142" cy="471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2825" y="4990210"/>
            <a:ext cx="937272" cy="26390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39848" y="5136336"/>
            <a:ext cx="96876" cy="194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88439" y="4981194"/>
            <a:ext cx="1824227" cy="2727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3566" y="5586856"/>
            <a:ext cx="40538" cy="405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91590" y="5478271"/>
            <a:ext cx="3246348" cy="30331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3566" y="6034887"/>
            <a:ext cx="40538" cy="4052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91590" y="5926327"/>
            <a:ext cx="2980156" cy="2337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42820" y="683894"/>
            <a:ext cx="66040" cy="241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50338" y="569975"/>
            <a:ext cx="7570723" cy="3559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30453" y="1134617"/>
            <a:ext cx="9100413" cy="4549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846" y="2422397"/>
            <a:ext cx="47142" cy="47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0366" y="2295270"/>
            <a:ext cx="4937785" cy="3536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6846" y="2984753"/>
            <a:ext cx="47142" cy="471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5416" y="2857626"/>
            <a:ext cx="5577039" cy="3536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6846" y="3545585"/>
            <a:ext cx="47142" cy="47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5416" y="3418458"/>
            <a:ext cx="5292686" cy="3536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6846" y="4107941"/>
            <a:ext cx="47142" cy="471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366" y="3980814"/>
            <a:ext cx="4083710" cy="3536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6846" y="4670297"/>
            <a:ext cx="47142" cy="471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1324" y="4543170"/>
            <a:ext cx="3754424" cy="3536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CAA67D-1B22-4DBD-890C-9ADF8CAC66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400" y="69850"/>
            <a:ext cx="12382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1624" y="3156584"/>
            <a:ext cx="1540103" cy="451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94635" y="3172332"/>
            <a:ext cx="701547" cy="436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8230"/>
            <a:ext cx="2394661" cy="45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899665"/>
            <a:ext cx="47142" cy="47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825" y="1772538"/>
            <a:ext cx="5097411" cy="353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11036" y="1927681"/>
            <a:ext cx="96876" cy="194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9104" y="2206878"/>
            <a:ext cx="1757222" cy="2727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255" y="2856737"/>
            <a:ext cx="47142" cy="471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2825" y="2726308"/>
            <a:ext cx="2127516" cy="2760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4255" y="3379469"/>
            <a:ext cx="47142" cy="47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2906" y="3252342"/>
            <a:ext cx="4102760" cy="3536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4255" y="3900677"/>
            <a:ext cx="47142" cy="471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7775" y="3783838"/>
            <a:ext cx="3825951" cy="3434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4255" y="4423409"/>
            <a:ext cx="47142" cy="471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2906" y="4292980"/>
            <a:ext cx="5077358" cy="2760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4255" y="4946141"/>
            <a:ext cx="47142" cy="4711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6968" y="4819014"/>
            <a:ext cx="5214581" cy="3536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4255" y="5468873"/>
            <a:ext cx="47142" cy="471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6968" y="5341746"/>
            <a:ext cx="4158068" cy="3536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BD27D3D-770F-4BD5-993E-1C7CE81634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26250" y="578230"/>
            <a:ext cx="5334000" cy="6143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Jordan Radkov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0334" y="1478726"/>
            <a:ext cx="8760501" cy="3075457"/>
          </a:xfrm>
        </p:spPr>
        <p:txBody>
          <a:bodyPr/>
          <a:lstStyle/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855" dirty="0"/>
              <a:t>Cloud Solution Architect based in the Munich</a:t>
            </a:r>
          </a:p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855" dirty="0"/>
              <a:t>10+years in the industry  in infrastructure administration , automation and now cloud</a:t>
            </a:r>
          </a:p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855" dirty="0"/>
              <a:t>Constant learner - </a:t>
            </a:r>
            <a:r>
              <a:rPr lang="en-US" sz="2855" dirty="0" err="1"/>
              <a:t>Ancora</a:t>
            </a:r>
            <a:r>
              <a:rPr lang="en-US" sz="2855" dirty="0"/>
              <a:t> </a:t>
            </a:r>
            <a:r>
              <a:rPr lang="en-US" sz="2855" dirty="0" err="1"/>
              <a:t>Imparo</a:t>
            </a:r>
            <a:endParaRPr lang="en-US" sz="2855" dirty="0"/>
          </a:p>
          <a:p>
            <a:pPr marL="457063" indent="-457063">
              <a:buFont typeface="Arial" panose="020B0604020202020204" pitchFamily="34" charset="0"/>
              <a:buChar char="•"/>
            </a:pPr>
            <a:endParaRPr lang="en-US" sz="2855" dirty="0"/>
          </a:p>
          <a:p>
            <a:r>
              <a:rPr lang="en-US" sz="2855" dirty="0"/>
              <a:t>           </a:t>
            </a:r>
            <a:endParaRPr lang="en-US" sz="2855" dirty="0">
              <a:sym typeface="Wingdings" panose="05000000000000000000" pitchFamily="2" charset="2"/>
            </a:endParaRPr>
          </a:p>
          <a:p>
            <a:endParaRPr lang="en-US" sz="2855" dirty="0">
              <a:sym typeface="Wingdings" panose="05000000000000000000" pitchFamily="2" charset="2"/>
            </a:endParaRPr>
          </a:p>
        </p:txBody>
      </p:sp>
      <p:pic>
        <p:nvPicPr>
          <p:cNvPr id="6" name="Picture 5" descr="cid:image002.png@01D4D475.9A48EE40">
            <a:extLst>
              <a:ext uri="{FF2B5EF4-FFF2-40B4-BE49-F238E27FC236}">
                <a16:creationId xmlns:a16="http://schemas.microsoft.com/office/drawing/2014/main" id="{002283B9-6CBF-4775-93DC-59EED0FBB34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8" y="3866656"/>
            <a:ext cx="1266502" cy="126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id:image001.png@01D4D475.9A48EE40">
            <a:extLst>
              <a:ext uri="{FF2B5EF4-FFF2-40B4-BE49-F238E27FC236}">
                <a16:creationId xmlns:a16="http://schemas.microsoft.com/office/drawing/2014/main" id="{68BDB258-FE3A-4943-84A1-BE13251045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311" y="3862714"/>
            <a:ext cx="1266502" cy="126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5DB02-4F84-46A4-A141-B2C366F615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050" y="1513458"/>
            <a:ext cx="2135377" cy="2135377"/>
          </a:xfrm>
          <a:prstGeom prst="rect">
            <a:avLst/>
          </a:prstGeom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1B08509E-B5B6-4E79-8680-5771BA5D9782}"/>
              </a:ext>
            </a:extLst>
          </p:cNvPr>
          <p:cNvSpPr/>
          <p:nvPr/>
        </p:nvSpPr>
        <p:spPr>
          <a:xfrm>
            <a:off x="3433094" y="3881127"/>
            <a:ext cx="1211381" cy="12480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343F6D2-D0D7-45D5-924F-A556D4574E29}"/>
              </a:ext>
            </a:extLst>
          </p:cNvPr>
          <p:cNvSpPr/>
          <p:nvPr/>
        </p:nvSpPr>
        <p:spPr>
          <a:xfrm>
            <a:off x="3321050" y="5670616"/>
            <a:ext cx="810767" cy="8275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EA86FFEC-9EA6-4EF0-82F9-D370B85253E5}"/>
              </a:ext>
            </a:extLst>
          </p:cNvPr>
          <p:cNvSpPr/>
          <p:nvPr/>
        </p:nvSpPr>
        <p:spPr>
          <a:xfrm>
            <a:off x="2194814" y="5693476"/>
            <a:ext cx="812291" cy="8046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E8F8B1DF-0860-4938-ACA3-75F19B4BE0EF}"/>
              </a:ext>
            </a:extLst>
          </p:cNvPr>
          <p:cNvSpPr/>
          <p:nvPr/>
        </p:nvSpPr>
        <p:spPr>
          <a:xfrm>
            <a:off x="1064007" y="5670616"/>
            <a:ext cx="812291" cy="8275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926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417" y="575309"/>
            <a:ext cx="4558499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6846" y="4489703"/>
            <a:ext cx="47142" cy="47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5416" y="4359275"/>
            <a:ext cx="3137369" cy="2760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846" y="5010911"/>
            <a:ext cx="47142" cy="471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5497" y="4883784"/>
            <a:ext cx="7658328" cy="3536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6846" y="5533644"/>
            <a:ext cx="47142" cy="471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5416" y="5406516"/>
            <a:ext cx="4396574" cy="353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943E8B-B8F8-4AE1-BFB1-50F34D09C9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67037"/>
            <a:ext cx="12433300" cy="320771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8230"/>
            <a:ext cx="3389604" cy="45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408" y="1948306"/>
            <a:ext cx="47129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1108" y="1821306"/>
            <a:ext cx="2201557" cy="272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80588" y="1976450"/>
            <a:ext cx="96876" cy="194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15538" y="1821306"/>
            <a:ext cx="3398139" cy="3517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1382" y="2255646"/>
            <a:ext cx="3363239" cy="3517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8408" y="2905378"/>
            <a:ext cx="47129" cy="47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7046" y="2778378"/>
            <a:ext cx="2173554" cy="2727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55060" y="2933522"/>
            <a:ext cx="181355" cy="194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3351" y="2774949"/>
            <a:ext cx="1880743" cy="2760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7719" y="3383914"/>
            <a:ext cx="40525" cy="405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73277" y="3275456"/>
            <a:ext cx="2110613" cy="23393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7719" y="3831970"/>
            <a:ext cx="40525" cy="405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3277" y="3723513"/>
            <a:ext cx="2223389" cy="23393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7719" y="4280026"/>
            <a:ext cx="40525" cy="405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95438" y="4171569"/>
            <a:ext cx="4851971" cy="3031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7719" y="4728082"/>
            <a:ext cx="40525" cy="405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73277" y="4627244"/>
            <a:ext cx="3808349" cy="2955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7719" y="5174614"/>
            <a:ext cx="40525" cy="405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95438" y="5066156"/>
            <a:ext cx="4972240" cy="3031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5A95941-A38D-4BEE-A888-6107F74C271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13677" y="804226"/>
            <a:ext cx="5562600" cy="50482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5309"/>
            <a:ext cx="6164656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408" y="1571624"/>
            <a:ext cx="47129" cy="47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1108" y="1444497"/>
            <a:ext cx="4664341" cy="353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5835" y="1599641"/>
            <a:ext cx="96876" cy="194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81598" y="1441195"/>
            <a:ext cx="2076323" cy="2760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8408" y="2092832"/>
            <a:ext cx="47129" cy="471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108" y="1965705"/>
            <a:ext cx="4895989" cy="3536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8408" y="2615564"/>
            <a:ext cx="47129" cy="471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6965" y="2485135"/>
            <a:ext cx="6183820" cy="3569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8408" y="3138296"/>
            <a:ext cx="47129" cy="471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1916" y="3007867"/>
            <a:ext cx="10690733" cy="3569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8408" y="3661028"/>
            <a:ext cx="47129" cy="471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9165" y="3533901"/>
            <a:ext cx="5499912" cy="3536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8408" y="4182236"/>
            <a:ext cx="47129" cy="4711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9165" y="4051807"/>
            <a:ext cx="3626916" cy="2762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8408" y="4704969"/>
            <a:ext cx="47129" cy="471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6965" y="4577841"/>
            <a:ext cx="4548568" cy="3536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8408" y="5227700"/>
            <a:ext cx="47129" cy="4711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6965" y="5097271"/>
            <a:ext cx="5982652" cy="35699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8408" y="5748921"/>
            <a:ext cx="47129" cy="4714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3777" y="5618479"/>
            <a:ext cx="9884232" cy="35704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645" y="575309"/>
            <a:ext cx="5723750" cy="452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3914647"/>
            <a:ext cx="47142" cy="47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9637" y="3784219"/>
            <a:ext cx="9626625" cy="357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255" y="4435855"/>
            <a:ext cx="47142" cy="471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7775" y="4308855"/>
            <a:ext cx="8961958" cy="3536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255" y="4958588"/>
            <a:ext cx="47142" cy="471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2906" y="4831588"/>
            <a:ext cx="2734462" cy="2726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26964" y="4831588"/>
            <a:ext cx="1193545" cy="2726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39911" y="4831588"/>
            <a:ext cx="2991231" cy="3536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2825" y="5267451"/>
            <a:ext cx="3745496" cy="3536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4255" y="5915697"/>
            <a:ext cx="47142" cy="471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2825" y="5788609"/>
            <a:ext cx="6789178" cy="3536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6D747D-0652-4F48-BA0D-75033437E1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112398"/>
            <a:ext cx="12433300" cy="232663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1624" y="3153663"/>
            <a:ext cx="4705705" cy="454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417" y="569975"/>
            <a:ext cx="7284173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5873" y="1547748"/>
            <a:ext cx="9747008" cy="357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5954" y="1985517"/>
            <a:ext cx="2533040" cy="3536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2685" y="2570352"/>
            <a:ext cx="9823602" cy="357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0823" y="3017138"/>
            <a:ext cx="2972511" cy="263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0823" y="3596385"/>
            <a:ext cx="8580831" cy="3536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5309"/>
            <a:ext cx="4705807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6968" y="1549145"/>
            <a:ext cx="3853522" cy="351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7242" y="1983485"/>
            <a:ext cx="2688056" cy="351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4255" y="2633344"/>
            <a:ext cx="47142" cy="47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7775" y="2506217"/>
            <a:ext cx="3743782" cy="3138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829" y="2976117"/>
            <a:ext cx="2706281" cy="3196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4255" y="3590416"/>
            <a:ext cx="47142" cy="47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5025" y="3463289"/>
            <a:ext cx="2970784" cy="3138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7775" y="3899153"/>
            <a:ext cx="4115511" cy="3138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2825" y="4333494"/>
            <a:ext cx="3986288" cy="3536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2906" y="4779644"/>
            <a:ext cx="1155471" cy="3434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6818" y="5447664"/>
            <a:ext cx="44894" cy="448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8421" y="5265165"/>
            <a:ext cx="6471665" cy="3535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6818" y="5881954"/>
            <a:ext cx="44894" cy="448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3521" y="5696076"/>
            <a:ext cx="5952248" cy="3172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106" y="575309"/>
            <a:ext cx="6151867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4651" y="181724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4651" y="2338450"/>
            <a:ext cx="47142" cy="471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4651" y="2861182"/>
            <a:ext cx="47142" cy="47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4651" y="3383914"/>
            <a:ext cx="47142" cy="471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4651" y="3906646"/>
            <a:ext cx="47142" cy="471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4651" y="4427854"/>
            <a:ext cx="47142" cy="471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7691" y="1497039"/>
            <a:ext cx="10948670" cy="3158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122545">
              <a:lnSpc>
                <a:spcPct val="120200"/>
              </a:lnSpc>
              <a:spcBef>
                <a:spcPts val="95"/>
              </a:spcBef>
            </a:pP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Connect </a:t>
            </a: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to 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an </a:t>
            </a:r>
            <a:r>
              <a:rPr sz="2850" b="0" u="heavy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Azure </a:t>
            </a: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8"/>
              </a:rPr>
              <a:t>subscription </a:t>
            </a:r>
            <a:r>
              <a:rPr sz="2850" b="0" spc="-5" dirty="0">
                <a:solidFill>
                  <a:srgbClr val="0078D3"/>
                </a:solidFill>
                <a:latin typeface="Segoe UI Semilight"/>
                <a:cs typeface="Segoe UI Semilight"/>
              </a:rPr>
              <a:t> </a:t>
            </a:r>
            <a:r>
              <a:rPr sz="2850" b="0" u="heavy" spc="-2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9"/>
              </a:rPr>
              <a:t>Work 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9"/>
              </a:rPr>
              <a:t>with local </a:t>
            </a: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9"/>
              </a:rPr>
              <a:t>development storage </a:t>
            </a:r>
            <a:r>
              <a:rPr sz="2850" b="0" spc="-5" dirty="0">
                <a:solidFill>
                  <a:srgbClr val="0078D3"/>
                </a:solidFill>
                <a:latin typeface="Segoe UI Semilight"/>
                <a:cs typeface="Segoe UI Semilight"/>
              </a:rPr>
              <a:t> </a:t>
            </a: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0"/>
              </a:rPr>
              <a:t>Attach to 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0"/>
              </a:rPr>
              <a:t>external </a:t>
            </a:r>
            <a:r>
              <a:rPr sz="2850" b="0" u="heavy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0"/>
              </a:rPr>
              <a:t>storage</a:t>
            </a:r>
            <a:endParaRPr sz="2850">
              <a:latin typeface="Segoe UI Semilight"/>
              <a:cs typeface="Segoe UI Semilight"/>
            </a:endParaRPr>
          </a:p>
          <a:p>
            <a:pPr marL="12700" marR="4448810">
              <a:lnSpc>
                <a:spcPts val="4120"/>
              </a:lnSpc>
              <a:spcBef>
                <a:spcPts val="250"/>
              </a:spcBef>
            </a:pP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1"/>
              </a:rPr>
              <a:t>Attach 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1"/>
              </a:rPr>
              <a:t>a </a:t>
            </a: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1"/>
              </a:rPr>
              <a:t>storage 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1"/>
              </a:rPr>
              <a:t>account by using an </a:t>
            </a: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1"/>
              </a:rPr>
              <a:t>SAS </a:t>
            </a:r>
            <a:r>
              <a:rPr sz="2850" b="0" spc="-5" dirty="0">
                <a:solidFill>
                  <a:srgbClr val="0078D3"/>
                </a:solidFill>
                <a:latin typeface="Segoe UI Semilight"/>
                <a:cs typeface="Segoe UI Semilight"/>
              </a:rPr>
              <a:t> </a:t>
            </a: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2"/>
              </a:rPr>
              <a:t>Attach 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2"/>
              </a:rPr>
              <a:t>a </a:t>
            </a:r>
            <a:r>
              <a:rPr sz="2850" b="0" u="heavy" spc="1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2"/>
              </a:rPr>
              <a:t>service 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2"/>
              </a:rPr>
              <a:t>by using an</a:t>
            </a:r>
            <a:r>
              <a:rPr sz="2850" b="0" u="heavy" spc="-4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2"/>
              </a:rPr>
              <a:t> </a:t>
            </a: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2"/>
              </a:rPr>
              <a:t>SAS</a:t>
            </a:r>
            <a:endParaRPr sz="285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3"/>
              </a:rPr>
              <a:t>Connect </a:t>
            </a:r>
            <a:r>
              <a:rPr sz="2850" b="0" u="heavy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3"/>
              </a:rPr>
              <a:t>to 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3"/>
              </a:rPr>
              <a:t>an </a:t>
            </a:r>
            <a:r>
              <a:rPr sz="2850" b="0" u="heavy" spc="-10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3"/>
              </a:rPr>
              <a:t>Azure </a:t>
            </a:r>
            <a:r>
              <a:rPr sz="2850" b="0" u="heavy" spc="-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3"/>
              </a:rPr>
              <a:t>Cosmos </a:t>
            </a:r>
            <a:r>
              <a:rPr sz="2850" b="0" u="heavy" spc="5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3"/>
              </a:rPr>
              <a:t>DB 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3"/>
              </a:rPr>
              <a:t>account by using a connection</a:t>
            </a:r>
            <a:r>
              <a:rPr sz="2850" b="0" u="heavy" spc="114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3"/>
              </a:rPr>
              <a:t> </a:t>
            </a:r>
            <a:r>
              <a:rPr sz="2850" b="0" u="heavy" dirty="0">
                <a:solidFill>
                  <a:srgbClr val="0078D3"/>
                </a:solidFill>
                <a:uFill>
                  <a:solidFill>
                    <a:srgbClr val="0078D3"/>
                  </a:solidFill>
                </a:uFill>
                <a:latin typeface="Segoe UI Semilight"/>
                <a:cs typeface="Segoe UI Semilight"/>
                <a:hlinkClick r:id="rId13"/>
              </a:rPr>
              <a:t>string</a:t>
            </a:r>
            <a:endParaRPr sz="285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451" y="2680461"/>
            <a:ext cx="291211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-50" dirty="0">
                <a:solidFill>
                  <a:srgbClr val="3B3B41"/>
                </a:solidFill>
              </a:rPr>
              <a:t>Design </a:t>
            </a:r>
            <a:r>
              <a:rPr sz="2800" spc="-5" dirty="0">
                <a:solidFill>
                  <a:srgbClr val="3B3B41"/>
                </a:solidFill>
              </a:rPr>
              <a:t>a</a:t>
            </a:r>
            <a:r>
              <a:rPr sz="2800" spc="-170" dirty="0">
                <a:solidFill>
                  <a:srgbClr val="3B3B41"/>
                </a:solidFill>
              </a:rPr>
              <a:t> </a:t>
            </a:r>
            <a:r>
              <a:rPr sz="2800" spc="-50" dirty="0">
                <a:solidFill>
                  <a:srgbClr val="3B3B41"/>
                </a:solidFill>
              </a:rPr>
              <a:t>Compute  </a:t>
            </a:r>
            <a:r>
              <a:rPr sz="2800" spc="-60" dirty="0">
                <a:solidFill>
                  <a:srgbClr val="3B3B41"/>
                </a:solidFill>
              </a:rPr>
              <a:t>Strategy</a:t>
            </a:r>
            <a:endParaRPr sz="2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7260" y="3153663"/>
            <a:ext cx="3320186" cy="454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1642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5" dirty="0">
                <a:solidFill>
                  <a:srgbClr val="0071C5"/>
                </a:solidFill>
              </a:rPr>
              <a:t>O</a:t>
            </a:r>
            <a:r>
              <a:rPr sz="2800" spc="-60" dirty="0">
                <a:solidFill>
                  <a:srgbClr val="0071C5"/>
                </a:solidFill>
              </a:rPr>
              <a:t>b</a:t>
            </a:r>
            <a:r>
              <a:rPr sz="2800" spc="-55" dirty="0">
                <a:solidFill>
                  <a:srgbClr val="0071C5"/>
                </a:solidFill>
              </a:rPr>
              <a:t>je</a:t>
            </a:r>
            <a:r>
              <a:rPr sz="2800" spc="-50" dirty="0">
                <a:solidFill>
                  <a:srgbClr val="0071C5"/>
                </a:solidFill>
              </a:rPr>
              <a:t>c</a:t>
            </a:r>
            <a:r>
              <a:rPr sz="2800" spc="-60" dirty="0">
                <a:solidFill>
                  <a:srgbClr val="0071C5"/>
                </a:solidFill>
              </a:rPr>
              <a:t>t</a:t>
            </a:r>
            <a:r>
              <a:rPr sz="2800" spc="-55" dirty="0">
                <a:solidFill>
                  <a:srgbClr val="0071C5"/>
                </a:solidFill>
              </a:rPr>
              <a:t>i</a:t>
            </a:r>
            <a:r>
              <a:rPr sz="2800" spc="-85" dirty="0">
                <a:solidFill>
                  <a:srgbClr val="0071C5"/>
                </a:solidFill>
              </a:rPr>
              <a:t>v</a:t>
            </a:r>
            <a:r>
              <a:rPr sz="2800" spc="-55" dirty="0">
                <a:solidFill>
                  <a:srgbClr val="0071C5"/>
                </a:solidFill>
              </a:rPr>
              <a:t>e</a:t>
            </a:r>
            <a:r>
              <a:rPr sz="2800" spc="-5" dirty="0">
                <a:solidFill>
                  <a:srgbClr val="0071C5"/>
                </a:solidFill>
              </a:rPr>
              <a:t>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1061065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Design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Storage</a:t>
            </a:r>
            <a:r>
              <a:rPr sz="2400" b="1" spc="-26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Strategy</a:t>
            </a:r>
            <a:endParaRPr sz="2400">
              <a:latin typeface="Segoe UI Semibold"/>
              <a:cs typeface="Segoe UI Semibold"/>
            </a:endParaRPr>
          </a:p>
          <a:p>
            <a:pPr marL="12700" marR="6132830">
              <a:lnSpc>
                <a:spcPct val="100000"/>
              </a:lnSpc>
            </a:pPr>
            <a:r>
              <a:rPr sz="2400" spc="-45" dirty="0">
                <a:solidFill>
                  <a:srgbClr val="3B3B41"/>
                </a:solidFill>
                <a:latin typeface="Segoe UI"/>
                <a:cs typeface="Segoe UI"/>
              </a:rPr>
              <a:t>design </a:t>
            </a:r>
            <a:r>
              <a:rPr sz="2400" dirty="0">
                <a:solidFill>
                  <a:srgbClr val="3B3B41"/>
                </a:solidFill>
                <a:latin typeface="Segoe UI"/>
                <a:cs typeface="Segoe UI"/>
              </a:rPr>
              <a:t>a </a:t>
            </a: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storage </a:t>
            </a:r>
            <a:r>
              <a:rPr sz="2400" spc="-55" dirty="0">
                <a:solidFill>
                  <a:srgbClr val="3B3B41"/>
                </a:solidFill>
                <a:latin typeface="Segoe UI"/>
                <a:cs typeface="Segoe UI"/>
              </a:rPr>
              <a:t>provisioning</a:t>
            </a:r>
            <a:r>
              <a:rPr sz="2400" spc="-26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strategy  </a:t>
            </a:r>
            <a:r>
              <a:rPr sz="2400" spc="-45" dirty="0">
                <a:solidFill>
                  <a:srgbClr val="3B3B41"/>
                </a:solidFill>
                <a:latin typeface="Segoe UI"/>
                <a:cs typeface="Segoe UI"/>
              </a:rPr>
              <a:t>design </a:t>
            </a: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storage </a:t>
            </a:r>
            <a:r>
              <a:rPr sz="2400" spc="-45" dirty="0">
                <a:solidFill>
                  <a:srgbClr val="3B3B41"/>
                </a:solidFill>
                <a:latin typeface="Segoe UI"/>
                <a:cs typeface="Segoe UI"/>
              </a:rPr>
              <a:t>access strategy  </a:t>
            </a:r>
            <a:r>
              <a:rPr sz="2400" spc="-40" dirty="0">
                <a:solidFill>
                  <a:srgbClr val="3B3B41"/>
                </a:solidFill>
                <a:latin typeface="Segoe UI"/>
                <a:cs typeface="Segoe UI"/>
              </a:rPr>
              <a:t>identify </a:t>
            </a:r>
            <a:r>
              <a:rPr sz="2400" spc="-45" dirty="0">
                <a:solidFill>
                  <a:srgbClr val="3B3B41"/>
                </a:solidFill>
                <a:latin typeface="Segoe UI"/>
                <a:cs typeface="Segoe UI"/>
              </a:rPr>
              <a:t>storage</a:t>
            </a:r>
            <a:r>
              <a:rPr sz="2400" spc="-19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400" spc="-55" dirty="0">
                <a:solidFill>
                  <a:srgbClr val="3B3B41"/>
                </a:solidFill>
                <a:latin typeface="Segoe UI"/>
                <a:cs typeface="Segoe UI"/>
              </a:rPr>
              <a:t>requirements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recommend </a:t>
            </a:r>
            <a:r>
              <a:rPr sz="2400" dirty="0">
                <a:solidFill>
                  <a:srgbClr val="3B3B41"/>
                </a:solidFill>
                <a:latin typeface="Segoe UI"/>
                <a:cs typeface="Segoe UI"/>
              </a:rPr>
              <a:t>a </a:t>
            </a: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storage solution </a:t>
            </a:r>
            <a:r>
              <a:rPr sz="2400" spc="-35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storage management</a:t>
            </a:r>
            <a:r>
              <a:rPr sz="2400" spc="-50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tools</a:t>
            </a:r>
            <a:endParaRPr sz="2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Design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Compute</a:t>
            </a:r>
            <a:r>
              <a:rPr sz="2400" b="1" spc="-27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Strategy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400" spc="-45" dirty="0">
                <a:solidFill>
                  <a:srgbClr val="3B3B41"/>
                </a:solidFill>
                <a:latin typeface="Segoe UI"/>
                <a:cs typeface="Segoe UI"/>
              </a:rPr>
              <a:t>design </a:t>
            </a: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compute </a:t>
            </a:r>
            <a:r>
              <a:rPr sz="2400" spc="-55" dirty="0">
                <a:solidFill>
                  <a:srgbClr val="3B3B41"/>
                </a:solidFill>
                <a:latin typeface="Segoe UI"/>
                <a:cs typeface="Segoe UI"/>
              </a:rPr>
              <a:t>provisioning </a:t>
            </a:r>
            <a:r>
              <a:rPr sz="2400" spc="-35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secure compute</a:t>
            </a:r>
            <a:r>
              <a:rPr sz="2400" spc="-35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strategies</a:t>
            </a:r>
            <a:endParaRPr sz="24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determine appropriate compute technologies </a:t>
            </a:r>
            <a:r>
              <a:rPr sz="2400" spc="-45" dirty="0">
                <a:solidFill>
                  <a:srgbClr val="3B3B41"/>
                </a:solidFill>
                <a:latin typeface="Segoe UI"/>
                <a:cs typeface="Segoe UI"/>
              </a:rPr>
              <a:t>(e.g., </a:t>
            </a:r>
            <a:r>
              <a:rPr sz="2400" spc="-35" dirty="0">
                <a:solidFill>
                  <a:srgbClr val="3B3B41"/>
                </a:solidFill>
                <a:latin typeface="Segoe UI"/>
                <a:cs typeface="Segoe UI"/>
              </a:rPr>
              <a:t>virtual </a:t>
            </a: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machines, functions,</a:t>
            </a:r>
            <a:r>
              <a:rPr sz="2400" spc="-409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400" spc="-30" dirty="0">
                <a:solidFill>
                  <a:srgbClr val="3B3B41"/>
                </a:solidFill>
                <a:latin typeface="Segoe UI"/>
                <a:cs typeface="Segoe UI"/>
              </a:rPr>
              <a:t>service  </a:t>
            </a:r>
            <a:r>
              <a:rPr sz="2400" spc="-45" dirty="0">
                <a:solidFill>
                  <a:srgbClr val="3B3B41"/>
                </a:solidFill>
                <a:latin typeface="Segoe UI"/>
                <a:cs typeface="Segoe UI"/>
              </a:rPr>
              <a:t>fabric, </a:t>
            </a: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container instances,</a:t>
            </a:r>
            <a:r>
              <a:rPr sz="2400" spc="-19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etc.)</a:t>
            </a:r>
            <a:endParaRPr sz="2400">
              <a:latin typeface="Segoe UI"/>
              <a:cs typeface="Segoe UI"/>
            </a:endParaRPr>
          </a:p>
          <a:p>
            <a:pPr marL="12700" marR="6622415">
              <a:lnSpc>
                <a:spcPct val="100000"/>
              </a:lnSpc>
            </a:pPr>
            <a:r>
              <a:rPr sz="2400" spc="-45" dirty="0">
                <a:solidFill>
                  <a:srgbClr val="3B3B41"/>
                </a:solidFill>
                <a:latin typeface="Segoe UI"/>
                <a:cs typeface="Segoe UI"/>
              </a:rPr>
              <a:t>design </a:t>
            </a:r>
            <a:r>
              <a:rPr sz="2400" spc="-25" dirty="0">
                <a:solidFill>
                  <a:srgbClr val="3B3B41"/>
                </a:solidFill>
                <a:latin typeface="Segoe UI"/>
                <a:cs typeface="Segoe UI"/>
              </a:rPr>
              <a:t>an </a:t>
            </a: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Azure </a:t>
            </a:r>
            <a:r>
              <a:rPr sz="2400" spc="-35" dirty="0">
                <a:solidFill>
                  <a:srgbClr val="3B3B41"/>
                </a:solidFill>
                <a:latin typeface="Segoe UI"/>
                <a:cs typeface="Segoe UI"/>
              </a:rPr>
              <a:t>HPC</a:t>
            </a:r>
            <a:r>
              <a:rPr sz="2400" spc="-34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environment  </a:t>
            </a:r>
            <a:r>
              <a:rPr sz="2400" spc="-40" dirty="0">
                <a:solidFill>
                  <a:srgbClr val="3B3B41"/>
                </a:solidFill>
                <a:latin typeface="Segoe UI"/>
                <a:cs typeface="Segoe UI"/>
              </a:rPr>
              <a:t>identify </a:t>
            </a: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compute</a:t>
            </a:r>
            <a:r>
              <a:rPr sz="2400" spc="-17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400" spc="-55" dirty="0">
                <a:solidFill>
                  <a:srgbClr val="3B3B41"/>
                </a:solidFill>
                <a:latin typeface="Segoe UI"/>
                <a:cs typeface="Segoe UI"/>
              </a:rPr>
              <a:t>requirements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recommend management tools </a:t>
            </a:r>
            <a:r>
              <a:rPr sz="2400" spc="-35" dirty="0">
                <a:solidFill>
                  <a:srgbClr val="3B3B41"/>
                </a:solidFill>
                <a:latin typeface="Segoe UI"/>
                <a:cs typeface="Segoe UI"/>
              </a:rPr>
              <a:t>for</a:t>
            </a:r>
            <a:r>
              <a:rPr sz="2400" spc="-26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compute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3548684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0097"/>
            <a:ext cx="7064959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047" y="2278252"/>
            <a:ext cx="3129661" cy="2513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8529" y="2651632"/>
            <a:ext cx="3455111" cy="1949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8529" y="3024123"/>
            <a:ext cx="3807155" cy="2519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8993" y="3573652"/>
            <a:ext cx="47129" cy="472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3292" y="3441445"/>
            <a:ext cx="5770829" cy="3572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4010278"/>
            <a:ext cx="33705" cy="33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8529" y="3916552"/>
            <a:ext cx="10414838" cy="255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26896" y="4227448"/>
            <a:ext cx="3281832" cy="2556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4303" y="4694554"/>
            <a:ext cx="33705" cy="336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6383" y="4600828"/>
            <a:ext cx="10563161" cy="2556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4303" y="5067934"/>
            <a:ext cx="33705" cy="336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8529" y="4974208"/>
            <a:ext cx="10123627" cy="2556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4303" y="5439790"/>
            <a:ext cx="33705" cy="336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8529" y="5346064"/>
            <a:ext cx="2759659" cy="1979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29303" y="5457807"/>
            <a:ext cx="69197" cy="2795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21633" y="5349113"/>
            <a:ext cx="6438899" cy="2526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4303" y="5813157"/>
            <a:ext cx="33705" cy="3369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6383" y="5722492"/>
            <a:ext cx="9540557" cy="2526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4303" y="6186538"/>
            <a:ext cx="33705" cy="3369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8529" y="6095860"/>
            <a:ext cx="10364419" cy="2526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3194481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2144" y="1800097"/>
            <a:ext cx="10635856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8993" y="2453512"/>
            <a:ext cx="47129" cy="47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6851" y="2321305"/>
            <a:ext cx="8489073" cy="35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8993" y="2976244"/>
            <a:ext cx="47129" cy="472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6851" y="2844037"/>
            <a:ext cx="10338320" cy="3554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0722" y="3283330"/>
            <a:ext cx="1683651" cy="274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8993" y="3933316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2144" y="3801109"/>
            <a:ext cx="1956549" cy="3554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4303" y="4371466"/>
            <a:ext cx="33705" cy="336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8529" y="4280788"/>
            <a:ext cx="1682699" cy="1949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4303" y="4743322"/>
            <a:ext cx="33705" cy="336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6383" y="4652644"/>
            <a:ext cx="1974405" cy="2513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76E7DE-F920-4413-9413-65C24C737B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5050" y="3369310"/>
            <a:ext cx="5024183" cy="310108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4994465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29" y="1931669"/>
            <a:ext cx="47129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787" y="1802764"/>
            <a:ext cx="1410157" cy="274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69489" y="1954734"/>
            <a:ext cx="102367" cy="26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94966" y="1802764"/>
            <a:ext cx="8693912" cy="353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240" y="2368168"/>
            <a:ext cx="33705" cy="337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38" y="2274442"/>
            <a:ext cx="10250754" cy="2543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240" y="2741548"/>
            <a:ext cx="33705" cy="337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8466" y="2650870"/>
            <a:ext cx="1538998" cy="2513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3424" y="3071367"/>
            <a:ext cx="26873" cy="26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3759" y="2998596"/>
            <a:ext cx="2285631" cy="2021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3424" y="3370071"/>
            <a:ext cx="26873" cy="269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8529" y="3297300"/>
            <a:ext cx="2283053" cy="2021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D9B0BE-2D28-4651-A06E-7648CFCCC0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49850" y="2876063"/>
            <a:ext cx="5153025" cy="380577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3589197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2144" y="1800097"/>
            <a:ext cx="10635856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8993" y="2453512"/>
            <a:ext cx="47129" cy="47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6851" y="2321305"/>
            <a:ext cx="8415032" cy="35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8993" y="2976244"/>
            <a:ext cx="47129" cy="472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6851" y="2844037"/>
            <a:ext cx="10668266" cy="3554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8443" y="3283330"/>
            <a:ext cx="3951262" cy="3538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8993" y="3933316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6851" y="3801109"/>
            <a:ext cx="3359162" cy="3572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4303" y="4371466"/>
            <a:ext cx="33705" cy="336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8529" y="4280788"/>
            <a:ext cx="1682699" cy="1949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4303" y="4743322"/>
            <a:ext cx="33705" cy="336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6383" y="4652644"/>
            <a:ext cx="1974405" cy="2513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C2EC92-97BB-4FD5-A346-5D9CF33B8B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2250" y="3278502"/>
            <a:ext cx="419100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5142" y="3148456"/>
            <a:ext cx="5045595" cy="457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053" y="569975"/>
            <a:ext cx="5045494" cy="457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3526"/>
            <a:ext cx="3236671" cy="27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7150" y="2275204"/>
            <a:ext cx="4978298" cy="255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9047" y="2662046"/>
            <a:ext cx="586867" cy="1845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33220" y="2760327"/>
            <a:ext cx="69197" cy="279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28723" y="2648584"/>
            <a:ext cx="4936617" cy="2543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9047" y="3020440"/>
            <a:ext cx="3307968" cy="2543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52035" y="3132183"/>
            <a:ext cx="69197" cy="279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56048" y="3023488"/>
            <a:ext cx="2341879" cy="2526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487546"/>
            <a:ext cx="33705" cy="336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9047" y="3393820"/>
            <a:ext cx="7418705" cy="2556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303" y="3860926"/>
            <a:ext cx="33705" cy="336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9047" y="3770248"/>
            <a:ext cx="9264269" cy="2526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037" y="575309"/>
            <a:ext cx="7193000" cy="4193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0097"/>
            <a:ext cx="6328676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8993" y="2453512"/>
            <a:ext cx="47129" cy="47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6851" y="2324734"/>
            <a:ext cx="6318008" cy="274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8993" y="2976244"/>
            <a:ext cx="47129" cy="472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7110" y="2844037"/>
            <a:ext cx="3909796" cy="3554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B0B3AA-61A3-45A4-8432-E8B7BF3564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2250" y="2808873"/>
            <a:ext cx="6987031" cy="413948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037" y="575309"/>
            <a:ext cx="9605111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3526"/>
            <a:ext cx="3236671" cy="27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9423" y="2285618"/>
            <a:ext cx="1597571" cy="2439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54300" y="2386947"/>
            <a:ext cx="69197" cy="279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49804" y="2278252"/>
            <a:ext cx="891412" cy="252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7150" y="2648584"/>
            <a:ext cx="9499498" cy="255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7150" y="3020440"/>
            <a:ext cx="8554618" cy="2556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487546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9423" y="3396869"/>
            <a:ext cx="10115969" cy="2526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860926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8529" y="3770248"/>
            <a:ext cx="5347411" cy="2526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303" y="4234306"/>
            <a:ext cx="33705" cy="3365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8529" y="4140580"/>
            <a:ext cx="8386267" cy="2556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303" y="4607686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8529" y="4524375"/>
            <a:ext cx="2512771" cy="2439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8993" y="5065648"/>
            <a:ext cx="47129" cy="4724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1514" y="4950967"/>
            <a:ext cx="1746199" cy="2603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4303" y="5502275"/>
            <a:ext cx="33705" cy="336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9423" y="5408548"/>
            <a:ext cx="8246021" cy="2556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303" y="5875642"/>
            <a:ext cx="33705" cy="3369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9423" y="5784964"/>
            <a:ext cx="4672241" cy="25262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4303" y="6249022"/>
            <a:ext cx="33705" cy="3369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29423" y="6155308"/>
            <a:ext cx="7173125" cy="25566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4303" y="6622401"/>
            <a:ext cx="33705" cy="3369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29423" y="6539064"/>
            <a:ext cx="1642529" cy="24401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037" y="575309"/>
            <a:ext cx="8369147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3292" y="1800097"/>
            <a:ext cx="8757996" cy="2781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6383" y="2275204"/>
            <a:ext cx="4511357" cy="197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71235" y="2386947"/>
            <a:ext cx="69197" cy="279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64072" y="2275204"/>
            <a:ext cx="5879083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6896" y="2652267"/>
            <a:ext cx="5003063" cy="2519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8DC928-156D-4883-8B15-1D7C7434B4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9850" y="2946244"/>
            <a:ext cx="7439025" cy="377319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0433" y="575309"/>
            <a:ext cx="5969342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3828" y="1803526"/>
            <a:ext cx="10206342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110" y="2237866"/>
            <a:ext cx="10217759" cy="3538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4303" y="2803270"/>
            <a:ext cx="33705" cy="336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7150" y="2712592"/>
            <a:ext cx="4034180" cy="2526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4303" y="3176650"/>
            <a:ext cx="33705" cy="336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1702" y="3085972"/>
            <a:ext cx="4451362" cy="2526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3487" y="3507994"/>
            <a:ext cx="26873" cy="269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8592" y="3435222"/>
            <a:ext cx="4887506" cy="2020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3487" y="3806697"/>
            <a:ext cx="26873" cy="269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8592" y="3733926"/>
            <a:ext cx="4794415" cy="2020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4303" y="4147438"/>
            <a:ext cx="33705" cy="336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8529" y="4053713"/>
            <a:ext cx="5070043" cy="2556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3487" y="4477257"/>
            <a:ext cx="26873" cy="269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38592" y="4404486"/>
            <a:ext cx="1282738" cy="2020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3487" y="4775961"/>
            <a:ext cx="26873" cy="269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38592" y="4703190"/>
            <a:ext cx="775627" cy="2020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42667" y="4790171"/>
            <a:ext cx="55358" cy="2236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25472" y="4703190"/>
            <a:ext cx="440689" cy="1559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3487" y="5074665"/>
            <a:ext cx="26873" cy="269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38592" y="5001894"/>
            <a:ext cx="6027331" cy="2020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CDFDA6E-C1E1-474E-AF87-BEC4240A90D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00295" y="2724784"/>
            <a:ext cx="5410200" cy="2190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7819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0071C5"/>
                </a:solidFill>
              </a:rPr>
              <a:t>Objectives</a:t>
            </a:r>
            <a:r>
              <a:rPr sz="2800" spc="-135" dirty="0">
                <a:solidFill>
                  <a:srgbClr val="0071C5"/>
                </a:solidFill>
              </a:rPr>
              <a:t> </a:t>
            </a:r>
            <a:r>
              <a:rPr sz="2800" spc="-50" dirty="0">
                <a:solidFill>
                  <a:srgbClr val="0071C5"/>
                </a:solidFill>
              </a:rPr>
              <a:t>(Cont.)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7744459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Design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Networking</a:t>
            </a:r>
            <a:r>
              <a:rPr sz="2400" b="1" spc="-25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Strategy</a:t>
            </a:r>
            <a:endParaRPr sz="24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</a:pPr>
            <a:r>
              <a:rPr sz="2400" spc="-45" dirty="0">
                <a:solidFill>
                  <a:srgbClr val="3B3B41"/>
                </a:solidFill>
                <a:latin typeface="Segoe UI"/>
                <a:cs typeface="Segoe UI"/>
              </a:rPr>
              <a:t>design network </a:t>
            </a:r>
            <a:r>
              <a:rPr sz="2400" spc="-55" dirty="0">
                <a:solidFill>
                  <a:srgbClr val="3B3B41"/>
                </a:solidFill>
                <a:latin typeface="Segoe UI"/>
                <a:cs typeface="Segoe UI"/>
              </a:rPr>
              <a:t>provisioning </a:t>
            </a:r>
            <a:r>
              <a:rPr sz="2400" spc="-35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400" spc="-45" dirty="0">
                <a:solidFill>
                  <a:srgbClr val="3B3B41"/>
                </a:solidFill>
                <a:latin typeface="Segoe UI"/>
                <a:cs typeface="Segoe UI"/>
              </a:rPr>
              <a:t>network security</a:t>
            </a:r>
            <a:r>
              <a:rPr sz="2400" spc="-36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strategies  determine appropriate </a:t>
            </a:r>
            <a:r>
              <a:rPr sz="2400" spc="-45" dirty="0">
                <a:solidFill>
                  <a:srgbClr val="3B3B41"/>
                </a:solidFill>
                <a:latin typeface="Segoe UI"/>
                <a:cs typeface="Segoe UI"/>
              </a:rPr>
              <a:t>network </a:t>
            </a: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connectivity technologies  </a:t>
            </a:r>
            <a:r>
              <a:rPr sz="2400" spc="-40" dirty="0">
                <a:solidFill>
                  <a:srgbClr val="3B3B41"/>
                </a:solidFill>
                <a:latin typeface="Segoe UI"/>
                <a:cs typeface="Segoe UI"/>
              </a:rPr>
              <a:t>identify </a:t>
            </a: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networking</a:t>
            </a:r>
            <a:r>
              <a:rPr sz="2400" spc="-16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400" spc="-55" dirty="0">
                <a:solidFill>
                  <a:srgbClr val="3B3B41"/>
                </a:solidFill>
                <a:latin typeface="Segoe UI"/>
                <a:cs typeface="Segoe UI"/>
              </a:rPr>
              <a:t>requirements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recommend </a:t>
            </a:r>
            <a:r>
              <a:rPr sz="2400" spc="-45" dirty="0">
                <a:solidFill>
                  <a:srgbClr val="3B3B41"/>
                </a:solidFill>
                <a:latin typeface="Segoe UI"/>
                <a:cs typeface="Segoe UI"/>
              </a:rPr>
              <a:t>network </a:t>
            </a: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management</a:t>
            </a:r>
            <a:r>
              <a:rPr sz="2400" spc="-254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tools</a:t>
            </a:r>
            <a:endParaRPr sz="2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Design </a:t>
            </a:r>
            <a:r>
              <a:rPr sz="2400" b="1" dirty="0">
                <a:solidFill>
                  <a:srgbClr val="3B3B41"/>
                </a:solidFill>
                <a:latin typeface="Segoe UI Semibold"/>
                <a:cs typeface="Segoe UI Semibold"/>
              </a:rPr>
              <a:t>a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Monitoring </a:t>
            </a: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Strategy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for</a:t>
            </a:r>
            <a:r>
              <a:rPr sz="2400" b="1" spc="-36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Infrastructure</a:t>
            </a:r>
            <a:endParaRPr sz="2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400" spc="-45" dirty="0">
                <a:solidFill>
                  <a:srgbClr val="3B3B41"/>
                </a:solidFill>
                <a:latin typeface="Segoe UI"/>
                <a:cs typeface="Segoe UI"/>
              </a:rPr>
              <a:t>design </a:t>
            </a:r>
            <a:r>
              <a:rPr sz="2400" spc="-35" dirty="0">
                <a:solidFill>
                  <a:srgbClr val="3B3B41"/>
                </a:solidFill>
                <a:latin typeface="Segoe UI"/>
                <a:cs typeface="Segoe UI"/>
              </a:rPr>
              <a:t>for </a:t>
            </a:r>
            <a:r>
              <a:rPr sz="2400" spc="-30" dirty="0">
                <a:solidFill>
                  <a:srgbClr val="3B3B41"/>
                </a:solidFill>
                <a:latin typeface="Segoe UI"/>
                <a:cs typeface="Segoe UI"/>
              </a:rPr>
              <a:t>alert</a:t>
            </a:r>
            <a:r>
              <a:rPr sz="2400" spc="-24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400" spc="-50" dirty="0">
                <a:solidFill>
                  <a:srgbClr val="3B3B41"/>
                </a:solidFill>
                <a:latin typeface="Segoe UI"/>
                <a:cs typeface="Segoe UI"/>
              </a:rPr>
              <a:t>notifications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45" dirty="0">
                <a:solidFill>
                  <a:srgbClr val="3B3B41"/>
                </a:solidFill>
                <a:latin typeface="Segoe UI"/>
                <a:cs typeface="Segoe UI"/>
              </a:rPr>
              <a:t>design </a:t>
            </a:r>
            <a:r>
              <a:rPr sz="2400" spc="-25" dirty="0">
                <a:solidFill>
                  <a:srgbClr val="3B3B41"/>
                </a:solidFill>
                <a:latin typeface="Segoe UI"/>
                <a:cs typeface="Segoe UI"/>
              </a:rPr>
              <a:t>an alert </a:t>
            </a:r>
            <a:r>
              <a:rPr sz="2400" spc="-35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400" spc="-45" dirty="0">
                <a:solidFill>
                  <a:srgbClr val="3B3B41"/>
                </a:solidFill>
                <a:latin typeface="Segoe UI"/>
                <a:cs typeface="Segoe UI"/>
              </a:rPr>
              <a:t>metrics</a:t>
            </a:r>
            <a:r>
              <a:rPr sz="2400" spc="-40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400" spc="-45" dirty="0">
                <a:solidFill>
                  <a:srgbClr val="3B3B41"/>
                </a:solidFill>
                <a:latin typeface="Segoe UI"/>
                <a:cs typeface="Segoe UI"/>
              </a:rPr>
              <a:t>strategy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4072445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9571" y="1803526"/>
            <a:ext cx="4633074" cy="27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9" y="2278252"/>
            <a:ext cx="1375867" cy="2513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01392" y="2278252"/>
            <a:ext cx="2733929" cy="2526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30825" y="2275204"/>
            <a:ext cx="2445004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8529" y="2648584"/>
            <a:ext cx="4132783" cy="255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9423" y="3023488"/>
            <a:ext cx="7925981" cy="2526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487546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9423" y="3396869"/>
            <a:ext cx="6312065" cy="2526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860926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8529" y="3767200"/>
            <a:ext cx="7578674" cy="2556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37523" y="3878943"/>
            <a:ext cx="69197" cy="279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29598" y="3770248"/>
            <a:ext cx="2056129" cy="2526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303" y="4234306"/>
            <a:ext cx="33705" cy="336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9423" y="4140580"/>
            <a:ext cx="5448084" cy="2556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97828" y="4252323"/>
            <a:ext cx="69198" cy="2795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97142" y="4143628"/>
            <a:ext cx="2048890" cy="2526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4303" y="4607686"/>
            <a:ext cx="33705" cy="33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38529" y="4513960"/>
            <a:ext cx="10222687" cy="2556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26134" y="4827904"/>
            <a:ext cx="1911629" cy="23304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4303" y="5290438"/>
            <a:ext cx="33705" cy="336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8529" y="5199760"/>
            <a:ext cx="7275271" cy="2526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7260" y="3156584"/>
            <a:ext cx="1562633" cy="347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57425" y="3351961"/>
            <a:ext cx="124327" cy="389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11602" y="3153663"/>
            <a:ext cx="4896485" cy="350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6114605" cy="452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10087749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0572" y="2280665"/>
            <a:ext cx="4726178" cy="2503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0572" y="2662046"/>
            <a:ext cx="1058545" cy="1844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0572" y="3030854"/>
            <a:ext cx="1446784" cy="1874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4042600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3292" y="1803526"/>
            <a:ext cx="8962593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8993" y="2453512"/>
            <a:ext cx="47129" cy="47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1514" y="2334640"/>
            <a:ext cx="2942539" cy="2647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891662"/>
            <a:ext cx="33705" cy="336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9423" y="2800984"/>
            <a:ext cx="4243616" cy="252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263519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9423" y="3172840"/>
            <a:ext cx="3827945" cy="2513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3487" y="3594861"/>
            <a:ext cx="26873" cy="26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8592" y="3522090"/>
            <a:ext cx="3051975" cy="20205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3487" y="3893565"/>
            <a:ext cx="26873" cy="269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8592" y="3829050"/>
            <a:ext cx="395770" cy="1477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54048" y="3907775"/>
            <a:ext cx="55358" cy="2236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27580" y="3820794"/>
            <a:ext cx="2255139" cy="2020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4192269"/>
            <a:ext cx="26873" cy="269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3010" y="4125340"/>
            <a:ext cx="569595" cy="1501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C47C1E-2209-437F-9D5C-93385E77E1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63607" y="2428746"/>
            <a:ext cx="5271283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8230"/>
            <a:ext cx="5466765" cy="347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4014482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9423" y="2275204"/>
            <a:ext cx="6033808" cy="255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8529" y="2648584"/>
            <a:ext cx="9584131" cy="2543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7150" y="3020440"/>
            <a:ext cx="10646816" cy="2556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6896" y="3334384"/>
            <a:ext cx="1507896" cy="2526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4303" y="3798442"/>
            <a:ext cx="33705" cy="336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7150" y="3715130"/>
            <a:ext cx="520090" cy="1875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70736" y="3816458"/>
            <a:ext cx="69197" cy="279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67001" y="3704716"/>
            <a:ext cx="1304544" cy="1979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92247" y="3704716"/>
            <a:ext cx="5821426" cy="2556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8993" y="4257928"/>
            <a:ext cx="47129" cy="472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7110" y="4129150"/>
            <a:ext cx="2327630" cy="3520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85541" y="4281120"/>
            <a:ext cx="102367" cy="262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21430" y="4129150"/>
            <a:ext cx="4027551" cy="35382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8993" y="4779136"/>
            <a:ext cx="47129" cy="4724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6851" y="4650358"/>
            <a:ext cx="3316109" cy="2747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83760" y="4802328"/>
            <a:ext cx="102367" cy="262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19651" y="4646929"/>
            <a:ext cx="6235827" cy="3572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303" y="5215763"/>
            <a:ext cx="33705" cy="3365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9047" y="5125084"/>
            <a:ext cx="7576311" cy="2526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4303" y="5589142"/>
            <a:ext cx="33705" cy="336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21702" y="5495416"/>
            <a:ext cx="7718818" cy="25566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4186110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9700526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047" y="2278252"/>
            <a:ext cx="7273417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8529" y="2651632"/>
            <a:ext cx="10114483" cy="252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6383" y="3023488"/>
            <a:ext cx="7161593" cy="2526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487546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8529" y="3393820"/>
            <a:ext cx="7688275" cy="2556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860926"/>
            <a:ext cx="33705" cy="33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1702" y="3767200"/>
            <a:ext cx="8496058" cy="255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93978"/>
            <a:ext cx="2930829" cy="331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77971" y="773607"/>
            <a:ext cx="124327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34815" y="575309"/>
            <a:ext cx="4892675" cy="4549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1514" y="1813432"/>
            <a:ext cx="2875991" cy="2647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96080" y="1955496"/>
            <a:ext cx="102367" cy="262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43020" y="1803526"/>
            <a:ext cx="2578354" cy="3538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49948" y="1955496"/>
            <a:ext cx="102367" cy="262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98411" y="1800097"/>
            <a:ext cx="2967990" cy="3572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9423" y="2278252"/>
            <a:ext cx="2445296" cy="2526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07740" y="2386947"/>
            <a:ext cx="69197" cy="279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04005" y="2278252"/>
            <a:ext cx="1390523" cy="1949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3487" y="2698749"/>
            <a:ext cx="26873" cy="26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23010" y="2631820"/>
            <a:ext cx="569595" cy="15011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2997453"/>
            <a:ext cx="26873" cy="269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8592" y="2924682"/>
            <a:ext cx="2998635" cy="2020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303" y="3338194"/>
            <a:ext cx="33705" cy="336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6383" y="3257930"/>
            <a:ext cx="972248" cy="18453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09851" y="3247516"/>
            <a:ext cx="1668526" cy="1949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76928" y="3247516"/>
            <a:ext cx="1241552" cy="2513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8993" y="3797680"/>
            <a:ext cx="47129" cy="47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6851" y="3665473"/>
            <a:ext cx="1260614" cy="2778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303" y="4234306"/>
            <a:ext cx="33705" cy="336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9423" y="4140580"/>
            <a:ext cx="3929164" cy="2543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4303" y="4607686"/>
            <a:ext cx="33705" cy="3365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29423" y="4513960"/>
            <a:ext cx="1915452" cy="25438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60623" y="4625702"/>
            <a:ext cx="69197" cy="2795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56127" y="4517008"/>
            <a:ext cx="2041779" cy="25133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1433" y="4911725"/>
            <a:ext cx="575119" cy="17208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4303" y="5352922"/>
            <a:ext cx="33705" cy="336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29423" y="5262244"/>
            <a:ext cx="3117761" cy="2526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70679" y="5370939"/>
            <a:ext cx="69197" cy="279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74692" y="5262244"/>
            <a:ext cx="2774188" cy="25133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4303" y="5726290"/>
            <a:ext cx="33705" cy="3369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38529" y="5632576"/>
            <a:ext cx="9709734" cy="25566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4303" y="6099670"/>
            <a:ext cx="33705" cy="3369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29423" y="6005956"/>
            <a:ext cx="7938173" cy="25566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4303" y="6473050"/>
            <a:ext cx="33705" cy="3369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29423" y="6379336"/>
            <a:ext cx="7429157" cy="25566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EB355E7-C4BF-4020-8C97-1499BB98B0F2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227192" y="2231743"/>
            <a:ext cx="6046153" cy="276602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451" y="2680461"/>
            <a:ext cx="331089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-50" dirty="0">
                <a:solidFill>
                  <a:srgbClr val="3B3B41"/>
                </a:solidFill>
              </a:rPr>
              <a:t>Design </a:t>
            </a:r>
            <a:r>
              <a:rPr sz="2800" spc="-5" dirty="0">
                <a:solidFill>
                  <a:srgbClr val="3B3B41"/>
                </a:solidFill>
              </a:rPr>
              <a:t>a</a:t>
            </a:r>
            <a:r>
              <a:rPr sz="2800" spc="-135" dirty="0">
                <a:solidFill>
                  <a:srgbClr val="3B3B41"/>
                </a:solidFill>
              </a:rPr>
              <a:t> </a:t>
            </a:r>
            <a:r>
              <a:rPr sz="2800" spc="-55" dirty="0">
                <a:solidFill>
                  <a:srgbClr val="3B3B41"/>
                </a:solidFill>
              </a:rPr>
              <a:t>Networking  </a:t>
            </a:r>
            <a:r>
              <a:rPr sz="2800" spc="-60" dirty="0">
                <a:solidFill>
                  <a:srgbClr val="3B3B41"/>
                </a:solidFill>
              </a:rPr>
              <a:t>Strategy</a:t>
            </a:r>
            <a:endParaRPr sz="2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0138" y="3153663"/>
            <a:ext cx="3449637" cy="35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8737904" cy="4193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9571" y="1800097"/>
            <a:ext cx="10428846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9" y="2278252"/>
            <a:ext cx="2689555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3487" y="2698749"/>
            <a:ext cx="26873" cy="26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8592" y="2625978"/>
            <a:ext cx="4412907" cy="2020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3487" y="2997453"/>
            <a:ext cx="26873" cy="269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8592" y="2925190"/>
            <a:ext cx="3989362" cy="2015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3487" y="3296157"/>
            <a:ext cx="26873" cy="26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8592" y="3231641"/>
            <a:ext cx="1122591" cy="147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7092" y="3310367"/>
            <a:ext cx="55358" cy="223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69895" y="3223386"/>
            <a:ext cx="3335654" cy="2010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636898"/>
            <a:ext cx="33705" cy="33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9423" y="3543172"/>
            <a:ext cx="5208689" cy="2556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3968241"/>
            <a:ext cx="26873" cy="269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8592" y="3895470"/>
            <a:ext cx="1276515" cy="2020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4266945"/>
            <a:ext cx="26873" cy="269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38592" y="4194175"/>
            <a:ext cx="2044611" cy="1559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3487" y="4564125"/>
            <a:ext cx="26873" cy="2692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8592" y="4488941"/>
            <a:ext cx="2309787" cy="2044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4862829"/>
            <a:ext cx="26873" cy="269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8592" y="4790566"/>
            <a:ext cx="746163" cy="2015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451" y="3064509"/>
            <a:ext cx="4051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3B3B41"/>
                </a:solidFill>
              </a:rPr>
              <a:t>Design </a:t>
            </a:r>
            <a:r>
              <a:rPr sz="2800" spc="-5" dirty="0">
                <a:solidFill>
                  <a:srgbClr val="3B3B41"/>
                </a:solidFill>
              </a:rPr>
              <a:t>a </a:t>
            </a:r>
            <a:r>
              <a:rPr sz="2800" spc="-60" dirty="0">
                <a:solidFill>
                  <a:srgbClr val="3B3B41"/>
                </a:solidFill>
              </a:rPr>
              <a:t>Storage</a:t>
            </a:r>
            <a:r>
              <a:rPr sz="2800" spc="-245" dirty="0">
                <a:solidFill>
                  <a:srgbClr val="3B3B41"/>
                </a:solidFill>
              </a:rPr>
              <a:t> </a:t>
            </a:r>
            <a:r>
              <a:rPr sz="2800" spc="-60" dirty="0">
                <a:solidFill>
                  <a:srgbClr val="3B3B41"/>
                </a:solidFill>
              </a:rPr>
              <a:t>Strategy</a:t>
            </a:r>
            <a:endParaRPr sz="2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1023556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20214" y="773607"/>
            <a:ext cx="124327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9064" y="575309"/>
            <a:ext cx="7401559" cy="4549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9571" y="1800097"/>
            <a:ext cx="5850750" cy="2781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0063" y="2278252"/>
            <a:ext cx="2979039" cy="1949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8529" y="2648584"/>
            <a:ext cx="6887286" cy="255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8529" y="3023488"/>
            <a:ext cx="3355162" cy="2526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26711" y="3132183"/>
            <a:ext cx="69197" cy="279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0725" y="3023488"/>
            <a:ext cx="2253488" cy="2513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487546"/>
            <a:ext cx="33705" cy="336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8529" y="3396869"/>
            <a:ext cx="5607126" cy="2330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303" y="3860926"/>
            <a:ext cx="33705" cy="336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8529" y="3770248"/>
            <a:ext cx="5421198" cy="2330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8993" y="4318888"/>
            <a:ext cx="47129" cy="4724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9571" y="4190110"/>
            <a:ext cx="4395330" cy="35382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303" y="4757038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9047" y="4666360"/>
            <a:ext cx="4907153" cy="2526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4303" y="5128894"/>
            <a:ext cx="33705" cy="336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38529" y="5038216"/>
            <a:ext cx="3188792" cy="2526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303" y="5502275"/>
            <a:ext cx="33705" cy="336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9423" y="5412231"/>
            <a:ext cx="438569" cy="19430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93011" y="5520290"/>
            <a:ext cx="69197" cy="279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85341" y="5434456"/>
            <a:ext cx="243078" cy="17208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55723" y="5520290"/>
            <a:ext cx="69197" cy="2795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54529" y="5411596"/>
            <a:ext cx="5689219" cy="2526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4303" y="5875642"/>
            <a:ext cx="33705" cy="3369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38529" y="5784964"/>
            <a:ext cx="1855927" cy="19494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33487" y="6205499"/>
            <a:ext cx="26873" cy="2687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5143" y="6130264"/>
            <a:ext cx="5128031" cy="20453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4303" y="6547725"/>
            <a:ext cx="33705" cy="3369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38529" y="6454013"/>
            <a:ext cx="4958791" cy="25566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A320846-984F-4E84-90F1-1F10E540B15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1105" y="0"/>
            <a:ext cx="12391089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037" y="575309"/>
            <a:ext cx="3503015" cy="350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240" y="1871344"/>
            <a:ext cx="33705" cy="337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8466" y="1780666"/>
            <a:ext cx="2637040" cy="2526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3424" y="2201163"/>
            <a:ext cx="26873" cy="26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8529" y="2125979"/>
            <a:ext cx="6218910" cy="2045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83220" y="2215373"/>
            <a:ext cx="55358" cy="223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59929" y="2125979"/>
            <a:ext cx="3655060" cy="2045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3424" y="2499867"/>
            <a:ext cx="26873" cy="26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8529" y="2424683"/>
            <a:ext cx="8156803" cy="2045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3424" y="2798571"/>
            <a:ext cx="26873" cy="269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9423" y="2723387"/>
            <a:ext cx="3102927" cy="2045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3424" y="3097275"/>
            <a:ext cx="26873" cy="269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8529" y="3024504"/>
            <a:ext cx="3035252" cy="20218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240" y="3438016"/>
            <a:ext cx="33705" cy="337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9360" y="3347338"/>
            <a:ext cx="2611856" cy="2526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24" y="3767835"/>
            <a:ext cx="26873" cy="269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1252" y="3692651"/>
            <a:ext cx="6471297" cy="20459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24" y="4066539"/>
            <a:ext cx="26873" cy="269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36306" y="3991355"/>
            <a:ext cx="5625884" cy="15836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240" y="4407280"/>
            <a:ext cx="33705" cy="337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8466" y="4316602"/>
            <a:ext cx="2488450" cy="2526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24" y="4738623"/>
            <a:ext cx="26873" cy="269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8529" y="4663439"/>
            <a:ext cx="4104233" cy="20358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240" y="5079364"/>
            <a:ext cx="33705" cy="337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8466" y="4988686"/>
            <a:ext cx="2593606" cy="2526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24" y="5409183"/>
            <a:ext cx="26873" cy="269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36814" y="5334000"/>
            <a:ext cx="1352947" cy="15836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09595" y="5423393"/>
            <a:ext cx="55358" cy="223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92400" y="5336413"/>
            <a:ext cx="2523214" cy="20116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35321" y="5423393"/>
            <a:ext cx="55358" cy="223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05805" y="5336920"/>
            <a:ext cx="2156587" cy="1554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4240" y="5749950"/>
            <a:ext cx="33705" cy="3370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38466" y="5659246"/>
            <a:ext cx="2628658" cy="19497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33424" y="6081331"/>
            <a:ext cx="26873" cy="2687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9423" y="6006096"/>
            <a:ext cx="3971353" cy="20453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70119" y="6014389"/>
            <a:ext cx="461517" cy="15008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10503" y="6008522"/>
            <a:ext cx="428117" cy="15595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33424" y="6380035"/>
            <a:ext cx="26873" cy="2687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2946" y="6304800"/>
            <a:ext cx="4888801" cy="20453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7260" y="3153663"/>
            <a:ext cx="3053105" cy="454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5102669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0097"/>
            <a:ext cx="8649919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047" y="2278252"/>
            <a:ext cx="2474467" cy="1949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9047" y="2651632"/>
            <a:ext cx="3298190" cy="252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9047" y="3023488"/>
            <a:ext cx="5481193" cy="2526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487546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9047" y="3393820"/>
            <a:ext cx="2704591" cy="2556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8993" y="3947032"/>
            <a:ext cx="47129" cy="472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1514" y="3818254"/>
            <a:ext cx="3185109" cy="2747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71873" y="3970224"/>
            <a:ext cx="185077" cy="262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82515" y="3818254"/>
            <a:ext cx="6602730" cy="35382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303" y="4383658"/>
            <a:ext cx="33705" cy="33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8529" y="4289932"/>
            <a:ext cx="9251010" cy="2556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303" y="4757038"/>
            <a:ext cx="33705" cy="336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8529" y="4663313"/>
            <a:ext cx="2889199" cy="23609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3487" y="5086857"/>
            <a:ext cx="26873" cy="269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6878" y="5014086"/>
            <a:ext cx="4680432" cy="2020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5385561"/>
            <a:ext cx="26873" cy="2692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8592" y="5312790"/>
            <a:ext cx="1723555" cy="20104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303" y="5726290"/>
            <a:ext cx="33705" cy="3369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9423" y="5635625"/>
            <a:ext cx="3430181" cy="25134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87" y="6057671"/>
            <a:ext cx="26873" cy="2687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36878" y="5984862"/>
            <a:ext cx="5258028" cy="20210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3487" y="6354851"/>
            <a:ext cx="26873" cy="2687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38592" y="6282042"/>
            <a:ext cx="1994446" cy="20210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33487" y="6653555"/>
            <a:ext cx="26873" cy="2687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31315" y="6578320"/>
            <a:ext cx="2061142" cy="20351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5552744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7158494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9423" y="2275204"/>
            <a:ext cx="1778165" cy="255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8529" y="2651632"/>
            <a:ext cx="2869387" cy="1949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7150" y="3020440"/>
            <a:ext cx="1823999" cy="2556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487546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6383" y="3396869"/>
            <a:ext cx="2286317" cy="2526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860926"/>
            <a:ext cx="33705" cy="33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0063" y="3770248"/>
            <a:ext cx="5955665" cy="2526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3487" y="4192269"/>
            <a:ext cx="26873" cy="2692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31315" y="4120006"/>
            <a:ext cx="1268552" cy="2015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4489450"/>
            <a:ext cx="26873" cy="269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9486" y="4422520"/>
            <a:ext cx="506983" cy="1501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56155" y="4503659"/>
            <a:ext cx="55358" cy="2236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32229" y="4417186"/>
            <a:ext cx="1233043" cy="20154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3487" y="4788153"/>
            <a:ext cx="26873" cy="269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8592" y="4715382"/>
            <a:ext cx="1816138" cy="1559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5086857"/>
            <a:ext cx="26873" cy="269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9486" y="5014086"/>
            <a:ext cx="1474724" cy="1559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3487" y="5385561"/>
            <a:ext cx="26873" cy="2692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38592" y="5312790"/>
            <a:ext cx="1767243" cy="2020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87" y="5684265"/>
            <a:ext cx="26873" cy="269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31315" y="5611494"/>
            <a:ext cx="1733372" cy="15594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3487" y="5982995"/>
            <a:ext cx="26873" cy="2687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31315" y="5907760"/>
            <a:ext cx="1512392" cy="15838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33487" y="6280175"/>
            <a:ext cx="26873" cy="2687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38592" y="6215659"/>
            <a:ext cx="648373" cy="16921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9436785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110" y="1803526"/>
            <a:ext cx="2640939" cy="352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76625" y="1955496"/>
            <a:ext cx="102367" cy="26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20261" y="1803526"/>
            <a:ext cx="5021071" cy="353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8529" y="2278252"/>
            <a:ext cx="5563819" cy="252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1433" y="2651632"/>
            <a:ext cx="4025455" cy="2526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8529" y="3033902"/>
            <a:ext cx="410540" cy="2421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65580" y="3132183"/>
            <a:ext cx="69197" cy="2795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73402" y="3033902"/>
            <a:ext cx="371728" cy="1845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65451" y="3132183"/>
            <a:ext cx="69198" cy="279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71116" y="3020440"/>
            <a:ext cx="4970653" cy="2556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3E21F4-3ECA-4707-A39B-D83C3D10716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09200" y="1670050"/>
            <a:ext cx="2324100" cy="3933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4EBA03-FD36-47AA-885A-07ACC0A45A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93712" y="2654426"/>
            <a:ext cx="2524125" cy="30099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69975"/>
            <a:ext cx="4528997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3526"/>
            <a:ext cx="2582367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5665" y="1955496"/>
            <a:ext cx="102367" cy="26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64128" y="1803526"/>
            <a:ext cx="5504688" cy="353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8993" y="2453512"/>
            <a:ext cx="47129" cy="47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7110" y="2321305"/>
            <a:ext cx="7465415" cy="357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891662"/>
            <a:ext cx="33705" cy="336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0063" y="2800984"/>
            <a:ext cx="10133457" cy="2526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263519"/>
            <a:ext cx="33705" cy="336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8529" y="3169792"/>
            <a:ext cx="10295204" cy="2556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636898"/>
            <a:ext cx="33705" cy="336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8529" y="3543172"/>
            <a:ext cx="6464503" cy="2543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4010278"/>
            <a:ext cx="33705" cy="33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7150" y="3919600"/>
            <a:ext cx="6452641" cy="2526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8993" y="4468240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3292" y="4336033"/>
            <a:ext cx="3981653" cy="3572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303" y="4904866"/>
            <a:ext cx="33705" cy="33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44600" y="4814188"/>
            <a:ext cx="5417540" cy="2526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303" y="5278246"/>
            <a:ext cx="33705" cy="336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28280" y="5184520"/>
            <a:ext cx="7227608" cy="2556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4303" y="5651626"/>
            <a:ext cx="33705" cy="336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32586" y="5557900"/>
            <a:ext cx="7558582" cy="2556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303" y="6024994"/>
            <a:ext cx="33705" cy="3369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2718" y="5931280"/>
            <a:ext cx="5978918" cy="2556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4303" y="6398374"/>
            <a:ext cx="33705" cy="3369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35748" y="6307695"/>
            <a:ext cx="5566600" cy="25135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4303" y="6770230"/>
            <a:ext cx="33705" cy="3369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30560" y="6679551"/>
            <a:ext cx="4332776" cy="25136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D1B1E3F-378E-4E4F-89CB-CE83608D6EC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4451" y="0"/>
            <a:ext cx="12283576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7260" y="3153663"/>
            <a:ext cx="4290974" cy="454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C56DC5B0-4F22-4157-902B-15FF4F443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789" y="3144899"/>
            <a:ext cx="5693737" cy="3774187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620204" y="588517"/>
            <a:ext cx="568655" cy="3374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6289" y="773607"/>
            <a:ext cx="124327" cy="389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35100" y="578230"/>
            <a:ext cx="6325616" cy="451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3292" y="1800097"/>
            <a:ext cx="10479989" cy="357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8529" y="2288666"/>
            <a:ext cx="1666951" cy="2409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3487" y="2698749"/>
            <a:ext cx="26873" cy="269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8592" y="2625978"/>
            <a:ext cx="3108363" cy="2020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72864" y="2712959"/>
            <a:ext cx="55358" cy="223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55667" y="2625978"/>
            <a:ext cx="3518535" cy="2010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3487" y="2997453"/>
            <a:ext cx="26873" cy="269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8592" y="2924682"/>
            <a:ext cx="3108363" cy="2020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72864" y="3011663"/>
            <a:ext cx="55358" cy="2236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55667" y="2924682"/>
            <a:ext cx="4333875" cy="201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3296157"/>
            <a:ext cx="26873" cy="269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5143" y="3223386"/>
            <a:ext cx="4559579" cy="20205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3594861"/>
            <a:ext cx="26873" cy="269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31315" y="3522090"/>
            <a:ext cx="3990543" cy="20205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3487" y="3893565"/>
            <a:ext cx="26873" cy="269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1315" y="3818381"/>
            <a:ext cx="2485339" cy="20345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37355" y="3907775"/>
            <a:ext cx="55358" cy="2236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07714" y="3829050"/>
            <a:ext cx="703580" cy="14770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32884" y="3907775"/>
            <a:ext cx="55358" cy="2236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09465" y="3821302"/>
            <a:ext cx="893318" cy="15544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4303" y="4234306"/>
            <a:ext cx="33705" cy="3365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29423" y="4144263"/>
            <a:ext cx="438569" cy="19430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93011" y="4252323"/>
            <a:ext cx="69197" cy="2795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85341" y="4166488"/>
            <a:ext cx="243078" cy="17208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55723" y="4252323"/>
            <a:ext cx="69197" cy="2795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54529" y="4144263"/>
            <a:ext cx="1112139" cy="19430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33487" y="4564125"/>
            <a:ext cx="26873" cy="2692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3010" y="4491354"/>
            <a:ext cx="2869438" cy="20205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18355" y="4578336"/>
            <a:ext cx="55358" cy="2236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01159" y="4491354"/>
            <a:ext cx="3518535" cy="20104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33487" y="4862829"/>
            <a:ext cx="26873" cy="2692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38592" y="4790058"/>
            <a:ext cx="435902" cy="15595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93672" y="4877039"/>
            <a:ext cx="55358" cy="2236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74317" y="4790058"/>
            <a:ext cx="2226818" cy="20205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73271" y="4795900"/>
            <a:ext cx="497458" cy="15011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39945" y="4790058"/>
            <a:ext cx="923163" cy="20205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33487" y="5161533"/>
            <a:ext cx="26873" cy="2692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31315" y="5086350"/>
            <a:ext cx="1756867" cy="20345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008883" y="5175743"/>
            <a:ext cx="55358" cy="2236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83941" y="5086350"/>
            <a:ext cx="2756535" cy="20447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4303" y="5502275"/>
            <a:ext cx="33705" cy="3365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38529" y="5412231"/>
            <a:ext cx="613867" cy="19430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75892" y="5520290"/>
            <a:ext cx="69197" cy="2795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68220" y="5434456"/>
            <a:ext cx="243078" cy="17208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038604" y="5520290"/>
            <a:ext cx="69197" cy="2795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37410" y="5412231"/>
            <a:ext cx="1113663" cy="19430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33487" y="5833643"/>
            <a:ext cx="26873" cy="2687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23010" y="5760834"/>
            <a:ext cx="6400656" cy="20210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33487" y="6132347"/>
            <a:ext cx="26873" cy="2687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31315" y="6057112"/>
            <a:ext cx="2409774" cy="20351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725671" y="6065405"/>
            <a:ext cx="653161" cy="15008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33487" y="6429527"/>
            <a:ext cx="26873" cy="2687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23010" y="6354292"/>
            <a:ext cx="5748384" cy="20453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037" y="578230"/>
            <a:ext cx="2780893" cy="45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6969518" cy="27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1702" y="2275204"/>
            <a:ext cx="4371098" cy="255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702" y="2648584"/>
            <a:ext cx="4766830" cy="1979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9423" y="3020440"/>
            <a:ext cx="4942497" cy="2543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487546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8529" y="3396869"/>
            <a:ext cx="972007" cy="1949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34032" y="3505563"/>
            <a:ext cx="69197" cy="279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35251" y="3397503"/>
            <a:ext cx="1598549" cy="2519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860926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9047" y="3770883"/>
            <a:ext cx="2236597" cy="2519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DF0CD9-4575-47B8-97D6-ECAE41EE186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64050" y="3518471"/>
            <a:ext cx="7512050" cy="31997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1624" y="3166871"/>
            <a:ext cx="4892141" cy="441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1995" y="3156584"/>
            <a:ext cx="4030522" cy="451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5099621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9571" y="1803526"/>
            <a:ext cx="2375268" cy="2744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88589" y="1955496"/>
            <a:ext cx="102367" cy="26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37052" y="1800097"/>
            <a:ext cx="4024122" cy="2781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7150" y="2275204"/>
            <a:ext cx="9988448" cy="2543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1702" y="2648584"/>
            <a:ext cx="9916553" cy="255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8529" y="3020440"/>
            <a:ext cx="6022289" cy="2556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487546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8529" y="3393820"/>
            <a:ext cx="7798003" cy="1979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3487" y="3818889"/>
            <a:ext cx="26873" cy="26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38592" y="3746119"/>
            <a:ext cx="1331506" cy="1559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4117594"/>
            <a:ext cx="26873" cy="269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9486" y="4044822"/>
            <a:ext cx="1514348" cy="1559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303" y="4458334"/>
            <a:ext cx="33705" cy="336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8529" y="4367656"/>
            <a:ext cx="7680020" cy="25260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303" y="4831714"/>
            <a:ext cx="33705" cy="336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8529" y="4737988"/>
            <a:ext cx="4993589" cy="2556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4303" y="5203570"/>
            <a:ext cx="33705" cy="33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19047" y="5112892"/>
            <a:ext cx="5275961" cy="2526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69975"/>
            <a:ext cx="7752905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303" y="1872106"/>
            <a:ext cx="33705" cy="33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8529" y="1781428"/>
            <a:ext cx="10259009" cy="2526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243962"/>
            <a:ext cx="33705" cy="33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047" y="2150236"/>
            <a:ext cx="10551541" cy="255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180EBC-7AF8-44D2-96CF-533E11D85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243548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11043221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2705366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9" y="2288666"/>
            <a:ext cx="1858975" cy="1845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21000" y="2386947"/>
            <a:ext cx="69197" cy="279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25013" y="2275204"/>
            <a:ext cx="5312791" cy="1979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70823" y="2386947"/>
            <a:ext cx="69197" cy="279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74836" y="2278252"/>
            <a:ext cx="2146046" cy="2513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7150" y="2652267"/>
            <a:ext cx="1454302" cy="1943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06472" y="2760327"/>
            <a:ext cx="69197" cy="279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98801" y="2674492"/>
            <a:ext cx="243078" cy="1720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69183" y="2760327"/>
            <a:ext cx="69197" cy="279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67989" y="2652267"/>
            <a:ext cx="3082671" cy="25069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8993" y="3200272"/>
            <a:ext cx="47129" cy="47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7110" y="3080384"/>
            <a:ext cx="5119979" cy="3449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303" y="3636898"/>
            <a:ext cx="33705" cy="33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8529" y="3546220"/>
            <a:ext cx="3270707" cy="2513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303" y="4010278"/>
            <a:ext cx="33705" cy="336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9047" y="3916552"/>
            <a:ext cx="1611757" cy="19799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4341621"/>
            <a:ext cx="26873" cy="269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3010" y="4274692"/>
            <a:ext cx="1367409" cy="1962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3487" y="4638801"/>
            <a:ext cx="26873" cy="269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23010" y="4566030"/>
            <a:ext cx="1949577" cy="17297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87" y="4937505"/>
            <a:ext cx="26873" cy="269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3010" y="4862321"/>
            <a:ext cx="3699510" cy="20446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3487" y="5236209"/>
            <a:ext cx="26873" cy="269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23010" y="5161025"/>
            <a:ext cx="3266693" cy="20446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33487" y="5534913"/>
            <a:ext cx="26873" cy="269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23010" y="5467984"/>
            <a:ext cx="1711071" cy="15011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33487" y="5833643"/>
            <a:ext cx="26873" cy="2687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3010" y="5760834"/>
            <a:ext cx="1530477" cy="20210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451" y="2680461"/>
            <a:ext cx="4056379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-50" dirty="0">
                <a:solidFill>
                  <a:srgbClr val="3B3B41"/>
                </a:solidFill>
              </a:rPr>
              <a:t>Design </a:t>
            </a:r>
            <a:r>
              <a:rPr sz="2800" spc="-5" dirty="0">
                <a:solidFill>
                  <a:srgbClr val="3B3B41"/>
                </a:solidFill>
              </a:rPr>
              <a:t>a </a:t>
            </a:r>
            <a:r>
              <a:rPr sz="2800" spc="-55" dirty="0">
                <a:solidFill>
                  <a:srgbClr val="3B3B41"/>
                </a:solidFill>
              </a:rPr>
              <a:t>Monitoring  </a:t>
            </a:r>
            <a:r>
              <a:rPr sz="2800" spc="-60" dirty="0">
                <a:solidFill>
                  <a:srgbClr val="3B3B41"/>
                </a:solidFill>
              </a:rPr>
              <a:t>Strategy </a:t>
            </a:r>
            <a:r>
              <a:rPr sz="2800" spc="-40" dirty="0">
                <a:solidFill>
                  <a:srgbClr val="3B3B41"/>
                </a:solidFill>
              </a:rPr>
              <a:t>for</a:t>
            </a:r>
            <a:r>
              <a:rPr sz="2800" spc="-155" dirty="0">
                <a:solidFill>
                  <a:srgbClr val="3B3B41"/>
                </a:solidFill>
              </a:rPr>
              <a:t> </a:t>
            </a:r>
            <a:r>
              <a:rPr sz="2800" spc="-55" dirty="0">
                <a:solidFill>
                  <a:srgbClr val="3B3B41"/>
                </a:solidFill>
              </a:rPr>
              <a:t>Infrastructure</a:t>
            </a:r>
            <a:endParaRPr sz="28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1624" y="3156584"/>
            <a:ext cx="2985109" cy="347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8230"/>
            <a:ext cx="2985211" cy="347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6531" y="1545208"/>
            <a:ext cx="5424093" cy="357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9579" y="2112771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4940" y="2022093"/>
            <a:ext cx="1688325" cy="2527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9579" y="2486151"/>
            <a:ext cx="33705" cy="336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5834" y="2395473"/>
            <a:ext cx="1666951" cy="2527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579" y="2858007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5834" y="2767329"/>
            <a:ext cx="1659331" cy="252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4255" y="3317620"/>
            <a:ext cx="47142" cy="471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1319" y="3190493"/>
            <a:ext cx="3608793" cy="3519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11421" y="3346462"/>
            <a:ext cx="96699" cy="228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60138" y="3193922"/>
            <a:ext cx="3652519" cy="3484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4255" y="3838828"/>
            <a:ext cx="47142" cy="4711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1319" y="3707764"/>
            <a:ext cx="5558116" cy="3577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9579" y="4276851"/>
            <a:ext cx="33705" cy="33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6840" y="4186173"/>
            <a:ext cx="1477289" cy="25273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9579" y="4648707"/>
            <a:ext cx="33705" cy="336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5834" y="4558029"/>
            <a:ext cx="2240483" cy="25273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8230"/>
            <a:ext cx="4961839" cy="347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29025" y="1423801"/>
            <a:ext cx="9785506" cy="5362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69975"/>
            <a:ext cx="5208841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72611" y="1068323"/>
            <a:ext cx="8801100" cy="2729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9101" y="3954779"/>
            <a:ext cx="7877336" cy="27283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066" y="575309"/>
            <a:ext cx="7974037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3780" y="1545208"/>
            <a:ext cx="7590256" cy="357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9579" y="2112771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5834" y="2022093"/>
            <a:ext cx="3200095" cy="2527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9579" y="2486151"/>
            <a:ext cx="33705" cy="336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4940" y="2395473"/>
            <a:ext cx="2953245" cy="2527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9579" y="2858007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5834" y="2767329"/>
            <a:ext cx="3596335" cy="2527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579" y="3231387"/>
            <a:ext cx="33705" cy="336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5834" y="3140709"/>
            <a:ext cx="4016959" cy="2527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9579" y="3604767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5834" y="3514089"/>
            <a:ext cx="3357067" cy="2527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88517"/>
            <a:ext cx="2879674" cy="441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6846" y="1789937"/>
            <a:ext cx="47142" cy="47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9558" y="1662810"/>
            <a:ext cx="5337975" cy="353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0270" y="2093721"/>
            <a:ext cx="5991059" cy="357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44" y="2529585"/>
            <a:ext cx="2174036" cy="2762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6846" y="3182873"/>
            <a:ext cx="47142" cy="471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324" y="3052317"/>
            <a:ext cx="5295188" cy="3571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6157" y="3661409"/>
            <a:ext cx="40538" cy="405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4008" y="3549522"/>
            <a:ext cx="3809936" cy="3065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93004" y="3686530"/>
            <a:ext cx="155448" cy="195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62371" y="3552825"/>
            <a:ext cx="1258570" cy="2338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4181" y="3926204"/>
            <a:ext cx="1404035" cy="23380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6157" y="4482845"/>
            <a:ext cx="40538" cy="405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1450" y="4374260"/>
            <a:ext cx="2425560" cy="23380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25977" y="4507967"/>
            <a:ext cx="155448" cy="195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95344" y="4374260"/>
            <a:ext cx="2738247" cy="23380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4008" y="4754879"/>
            <a:ext cx="674306" cy="2250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6157" y="5302757"/>
            <a:ext cx="40538" cy="405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4008" y="5194172"/>
            <a:ext cx="2065718" cy="23380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80536" y="5327878"/>
            <a:ext cx="82885" cy="195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73703" y="5194172"/>
            <a:ext cx="3201162" cy="2702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68984" y="5576315"/>
            <a:ext cx="1878304" cy="2506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B8913CB-DEA8-4AB2-913A-32E1D3D18DD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62139" y="445010"/>
            <a:ext cx="5455286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93978"/>
            <a:ext cx="2581884" cy="331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08886" y="1246084"/>
            <a:ext cx="8096949" cy="5587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8230"/>
            <a:ext cx="4636084" cy="347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1139" y="3380231"/>
            <a:ext cx="2973705" cy="1748155"/>
          </a:xfrm>
          <a:custGeom>
            <a:avLst/>
            <a:gdLst/>
            <a:ahLst/>
            <a:cxnLst/>
            <a:rect l="l" t="t" r="r" b="b"/>
            <a:pathLst>
              <a:path w="2973704" h="1748154">
                <a:moveTo>
                  <a:pt x="2691765" y="0"/>
                </a:moveTo>
                <a:lnTo>
                  <a:pt x="281559" y="0"/>
                </a:lnTo>
                <a:lnTo>
                  <a:pt x="235870" y="3683"/>
                </a:lnTo>
                <a:lnTo>
                  <a:pt x="192536" y="14346"/>
                </a:lnTo>
                <a:lnTo>
                  <a:pt x="152133" y="31413"/>
                </a:lnTo>
                <a:lnTo>
                  <a:pt x="115241" y="54303"/>
                </a:lnTo>
                <a:lnTo>
                  <a:pt x="82438" y="82438"/>
                </a:lnTo>
                <a:lnTo>
                  <a:pt x="54303" y="115241"/>
                </a:lnTo>
                <a:lnTo>
                  <a:pt x="31413" y="152133"/>
                </a:lnTo>
                <a:lnTo>
                  <a:pt x="14346" y="192536"/>
                </a:lnTo>
                <a:lnTo>
                  <a:pt x="3683" y="235870"/>
                </a:lnTo>
                <a:lnTo>
                  <a:pt x="0" y="281558"/>
                </a:lnTo>
                <a:lnTo>
                  <a:pt x="0" y="1466469"/>
                </a:lnTo>
                <a:lnTo>
                  <a:pt x="3683" y="1512157"/>
                </a:lnTo>
                <a:lnTo>
                  <a:pt x="14346" y="1555491"/>
                </a:lnTo>
                <a:lnTo>
                  <a:pt x="31413" y="1595894"/>
                </a:lnTo>
                <a:lnTo>
                  <a:pt x="54303" y="1632786"/>
                </a:lnTo>
                <a:lnTo>
                  <a:pt x="82438" y="1665589"/>
                </a:lnTo>
                <a:lnTo>
                  <a:pt x="115241" y="1693724"/>
                </a:lnTo>
                <a:lnTo>
                  <a:pt x="152133" y="1716614"/>
                </a:lnTo>
                <a:lnTo>
                  <a:pt x="192536" y="1733681"/>
                </a:lnTo>
                <a:lnTo>
                  <a:pt x="235870" y="1744344"/>
                </a:lnTo>
                <a:lnTo>
                  <a:pt x="281559" y="1748027"/>
                </a:lnTo>
                <a:lnTo>
                  <a:pt x="2691765" y="1748027"/>
                </a:lnTo>
                <a:lnTo>
                  <a:pt x="2737453" y="1744344"/>
                </a:lnTo>
                <a:lnTo>
                  <a:pt x="2780787" y="1733681"/>
                </a:lnTo>
                <a:lnTo>
                  <a:pt x="2821190" y="1716614"/>
                </a:lnTo>
                <a:lnTo>
                  <a:pt x="2858082" y="1693724"/>
                </a:lnTo>
                <a:lnTo>
                  <a:pt x="2890885" y="1665589"/>
                </a:lnTo>
                <a:lnTo>
                  <a:pt x="2919020" y="1632786"/>
                </a:lnTo>
                <a:lnTo>
                  <a:pt x="2941910" y="1595894"/>
                </a:lnTo>
                <a:lnTo>
                  <a:pt x="2958977" y="1555491"/>
                </a:lnTo>
                <a:lnTo>
                  <a:pt x="2969640" y="1512157"/>
                </a:lnTo>
                <a:lnTo>
                  <a:pt x="2973324" y="1466469"/>
                </a:lnTo>
                <a:lnTo>
                  <a:pt x="2973324" y="281558"/>
                </a:lnTo>
                <a:lnTo>
                  <a:pt x="2969640" y="235870"/>
                </a:lnTo>
                <a:lnTo>
                  <a:pt x="2958977" y="192536"/>
                </a:lnTo>
                <a:lnTo>
                  <a:pt x="2941910" y="152133"/>
                </a:lnTo>
                <a:lnTo>
                  <a:pt x="2919020" y="115241"/>
                </a:lnTo>
                <a:lnTo>
                  <a:pt x="2890885" y="82438"/>
                </a:lnTo>
                <a:lnTo>
                  <a:pt x="2858082" y="54303"/>
                </a:lnTo>
                <a:lnTo>
                  <a:pt x="2821190" y="31413"/>
                </a:lnTo>
                <a:lnTo>
                  <a:pt x="2780787" y="14346"/>
                </a:lnTo>
                <a:lnTo>
                  <a:pt x="2737453" y="3683"/>
                </a:lnTo>
                <a:lnTo>
                  <a:pt x="2691765" y="0"/>
                </a:lnTo>
                <a:close/>
              </a:path>
            </a:pathLst>
          </a:custGeom>
          <a:solidFill>
            <a:srgbClr val="0017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86685" y="4621148"/>
            <a:ext cx="160083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Infrastructure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09522" y="2462021"/>
            <a:ext cx="2954020" cy="1748155"/>
          </a:xfrm>
          <a:custGeom>
            <a:avLst/>
            <a:gdLst/>
            <a:ahLst/>
            <a:cxnLst/>
            <a:rect l="l" t="t" r="r" b="b"/>
            <a:pathLst>
              <a:path w="2954020" h="1748154">
                <a:moveTo>
                  <a:pt x="2742311" y="0"/>
                </a:moveTo>
                <a:lnTo>
                  <a:pt x="211201" y="0"/>
                </a:lnTo>
                <a:lnTo>
                  <a:pt x="162752" y="5574"/>
                </a:lnTo>
                <a:lnTo>
                  <a:pt x="118289" y="21454"/>
                </a:lnTo>
                <a:lnTo>
                  <a:pt x="79076" y="46376"/>
                </a:lnTo>
                <a:lnTo>
                  <a:pt x="46376" y="79076"/>
                </a:lnTo>
                <a:lnTo>
                  <a:pt x="21454" y="118289"/>
                </a:lnTo>
                <a:lnTo>
                  <a:pt x="5574" y="162752"/>
                </a:lnTo>
                <a:lnTo>
                  <a:pt x="0" y="211200"/>
                </a:lnTo>
                <a:lnTo>
                  <a:pt x="0" y="1536827"/>
                </a:lnTo>
                <a:lnTo>
                  <a:pt x="5574" y="1585275"/>
                </a:lnTo>
                <a:lnTo>
                  <a:pt x="21454" y="1629738"/>
                </a:lnTo>
                <a:lnTo>
                  <a:pt x="46376" y="1668951"/>
                </a:lnTo>
                <a:lnTo>
                  <a:pt x="79076" y="1701651"/>
                </a:lnTo>
                <a:lnTo>
                  <a:pt x="118289" y="1726573"/>
                </a:lnTo>
                <a:lnTo>
                  <a:pt x="162752" y="1742453"/>
                </a:lnTo>
                <a:lnTo>
                  <a:pt x="211201" y="1748027"/>
                </a:lnTo>
                <a:lnTo>
                  <a:pt x="2742311" y="1748027"/>
                </a:lnTo>
                <a:lnTo>
                  <a:pt x="2790759" y="1742453"/>
                </a:lnTo>
                <a:lnTo>
                  <a:pt x="2835222" y="1726573"/>
                </a:lnTo>
                <a:lnTo>
                  <a:pt x="2874435" y="1701651"/>
                </a:lnTo>
                <a:lnTo>
                  <a:pt x="2907135" y="1668951"/>
                </a:lnTo>
                <a:lnTo>
                  <a:pt x="2932057" y="1629738"/>
                </a:lnTo>
                <a:lnTo>
                  <a:pt x="2947937" y="1585275"/>
                </a:lnTo>
                <a:lnTo>
                  <a:pt x="2953512" y="1536827"/>
                </a:lnTo>
                <a:lnTo>
                  <a:pt x="2953512" y="211200"/>
                </a:lnTo>
                <a:lnTo>
                  <a:pt x="2947937" y="162752"/>
                </a:lnTo>
                <a:lnTo>
                  <a:pt x="2932057" y="118289"/>
                </a:lnTo>
                <a:lnTo>
                  <a:pt x="2907135" y="79076"/>
                </a:lnTo>
                <a:lnTo>
                  <a:pt x="2874435" y="46376"/>
                </a:lnTo>
                <a:lnTo>
                  <a:pt x="2835222" y="21454"/>
                </a:lnTo>
                <a:lnTo>
                  <a:pt x="2790759" y="5574"/>
                </a:lnTo>
                <a:lnTo>
                  <a:pt x="27423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09522" y="2462021"/>
            <a:ext cx="2954020" cy="1748155"/>
          </a:xfrm>
          <a:custGeom>
            <a:avLst/>
            <a:gdLst/>
            <a:ahLst/>
            <a:cxnLst/>
            <a:rect l="l" t="t" r="r" b="b"/>
            <a:pathLst>
              <a:path w="2954020" h="1748154">
                <a:moveTo>
                  <a:pt x="0" y="211200"/>
                </a:moveTo>
                <a:lnTo>
                  <a:pt x="5574" y="162752"/>
                </a:lnTo>
                <a:lnTo>
                  <a:pt x="21454" y="118289"/>
                </a:lnTo>
                <a:lnTo>
                  <a:pt x="46376" y="79076"/>
                </a:lnTo>
                <a:lnTo>
                  <a:pt x="79076" y="46376"/>
                </a:lnTo>
                <a:lnTo>
                  <a:pt x="118289" y="21454"/>
                </a:lnTo>
                <a:lnTo>
                  <a:pt x="162752" y="5574"/>
                </a:lnTo>
                <a:lnTo>
                  <a:pt x="211201" y="0"/>
                </a:lnTo>
                <a:lnTo>
                  <a:pt x="2742311" y="0"/>
                </a:lnTo>
                <a:lnTo>
                  <a:pt x="2790759" y="5574"/>
                </a:lnTo>
                <a:lnTo>
                  <a:pt x="2835222" y="21454"/>
                </a:lnTo>
                <a:lnTo>
                  <a:pt x="2874435" y="46376"/>
                </a:lnTo>
                <a:lnTo>
                  <a:pt x="2907135" y="79076"/>
                </a:lnTo>
                <a:lnTo>
                  <a:pt x="2932057" y="118289"/>
                </a:lnTo>
                <a:lnTo>
                  <a:pt x="2947937" y="162752"/>
                </a:lnTo>
                <a:lnTo>
                  <a:pt x="2953512" y="211200"/>
                </a:lnTo>
                <a:lnTo>
                  <a:pt x="2953512" y="1536827"/>
                </a:lnTo>
                <a:lnTo>
                  <a:pt x="2947937" y="1585275"/>
                </a:lnTo>
                <a:lnTo>
                  <a:pt x="2932057" y="1629738"/>
                </a:lnTo>
                <a:lnTo>
                  <a:pt x="2907135" y="1668951"/>
                </a:lnTo>
                <a:lnTo>
                  <a:pt x="2874435" y="1701651"/>
                </a:lnTo>
                <a:lnTo>
                  <a:pt x="2835222" y="1726573"/>
                </a:lnTo>
                <a:lnTo>
                  <a:pt x="2790759" y="1742453"/>
                </a:lnTo>
                <a:lnTo>
                  <a:pt x="2742311" y="1748027"/>
                </a:lnTo>
                <a:lnTo>
                  <a:pt x="211201" y="1748027"/>
                </a:lnTo>
                <a:lnTo>
                  <a:pt x="162752" y="1742453"/>
                </a:lnTo>
                <a:lnTo>
                  <a:pt x="118289" y="1726573"/>
                </a:lnTo>
                <a:lnTo>
                  <a:pt x="79076" y="1701651"/>
                </a:lnTo>
                <a:lnTo>
                  <a:pt x="46376" y="1668951"/>
                </a:lnTo>
                <a:lnTo>
                  <a:pt x="21454" y="1629738"/>
                </a:lnTo>
                <a:lnTo>
                  <a:pt x="5574" y="1585275"/>
                </a:lnTo>
                <a:lnTo>
                  <a:pt x="0" y="1536827"/>
                </a:lnTo>
                <a:lnTo>
                  <a:pt x="0" y="211200"/>
                </a:lnTo>
                <a:close/>
              </a:path>
            </a:pathLst>
          </a:custGeom>
          <a:ln w="28956">
            <a:solidFill>
              <a:srgbClr val="0017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16504" y="2614929"/>
            <a:ext cx="9378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Segoe UI"/>
                <a:cs typeface="Segoe UI"/>
              </a:rPr>
              <a:t>Resource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89320" y="4517135"/>
            <a:ext cx="2204085" cy="515620"/>
          </a:xfrm>
          <a:custGeom>
            <a:avLst/>
            <a:gdLst/>
            <a:ahLst/>
            <a:cxnLst/>
            <a:rect l="l" t="t" r="r" b="b"/>
            <a:pathLst>
              <a:path w="2204084" h="515620">
                <a:moveTo>
                  <a:pt x="0" y="515112"/>
                </a:moveTo>
                <a:lnTo>
                  <a:pt x="2203704" y="515112"/>
                </a:lnTo>
                <a:lnTo>
                  <a:pt x="2203704" y="0"/>
                </a:lnTo>
                <a:lnTo>
                  <a:pt x="0" y="0"/>
                </a:lnTo>
                <a:lnTo>
                  <a:pt x="0" y="515112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89320" y="4665090"/>
            <a:ext cx="220408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31470">
              <a:lnSpc>
                <a:spcPct val="100000"/>
              </a:lnSpc>
              <a:spcBef>
                <a:spcPts val="125"/>
              </a:spcBef>
            </a:pP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Portal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89320" y="5091683"/>
            <a:ext cx="2204085" cy="513715"/>
          </a:xfrm>
          <a:custGeom>
            <a:avLst/>
            <a:gdLst/>
            <a:ahLst/>
            <a:cxnLst/>
            <a:rect l="l" t="t" r="r" b="b"/>
            <a:pathLst>
              <a:path w="2204084" h="513714">
                <a:moveTo>
                  <a:pt x="0" y="513588"/>
                </a:moveTo>
                <a:lnTo>
                  <a:pt x="2203704" y="513588"/>
                </a:lnTo>
                <a:lnTo>
                  <a:pt x="2203704" y="0"/>
                </a:lnTo>
                <a:lnTo>
                  <a:pt x="0" y="0"/>
                </a:lnTo>
                <a:lnTo>
                  <a:pt x="0" y="513588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10271" y="5132831"/>
            <a:ext cx="448055" cy="428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89320" y="5666231"/>
            <a:ext cx="2204085" cy="513715"/>
          </a:xfrm>
          <a:custGeom>
            <a:avLst/>
            <a:gdLst/>
            <a:ahLst/>
            <a:cxnLst/>
            <a:rect l="l" t="t" r="r" b="b"/>
            <a:pathLst>
              <a:path w="2204084" h="513714">
                <a:moveTo>
                  <a:pt x="0" y="513587"/>
                </a:moveTo>
                <a:lnTo>
                  <a:pt x="2203704" y="513587"/>
                </a:lnTo>
                <a:lnTo>
                  <a:pt x="2203704" y="0"/>
                </a:lnTo>
                <a:lnTo>
                  <a:pt x="0" y="0"/>
                </a:lnTo>
                <a:lnTo>
                  <a:pt x="0" y="513587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89320" y="5146039"/>
            <a:ext cx="2204085" cy="9740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1470" marR="1118235">
              <a:lnSpc>
                <a:spcPct val="102499"/>
              </a:lnSpc>
              <a:spcBef>
                <a:spcPts val="85"/>
              </a:spcBef>
            </a:pP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Azure  </a:t>
            </a:r>
            <a:r>
              <a:rPr sz="1200" spc="-4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200" spc="20" dirty="0">
                <a:solidFill>
                  <a:srgbClr val="FFFFFF"/>
                </a:solidFill>
                <a:latin typeface="Segoe UI"/>
                <a:cs typeface="Segoe UI"/>
              </a:rPr>
              <a:t>w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Shell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imes New Roman"/>
              <a:cs typeface="Times New Roman"/>
            </a:endParaRPr>
          </a:p>
          <a:p>
            <a:pPr marL="331470" marR="1471930">
              <a:lnSpc>
                <a:spcPct val="102499"/>
              </a:lnSpc>
            </a:pP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Azu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e  CLI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05700" y="5710427"/>
            <a:ext cx="457200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989320" y="6239255"/>
            <a:ext cx="1503045" cy="51562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163830" rIns="0" bIns="0" rtlCol="0">
            <a:spAutoFit/>
          </a:bodyPr>
          <a:lstStyle/>
          <a:p>
            <a:pPr marL="447675">
              <a:lnSpc>
                <a:spcPct val="100000"/>
              </a:lnSpc>
              <a:spcBef>
                <a:spcPts val="1290"/>
              </a:spcBef>
            </a:pP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REST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API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89320" y="2112263"/>
            <a:ext cx="2204085" cy="515620"/>
          </a:xfrm>
          <a:custGeom>
            <a:avLst/>
            <a:gdLst/>
            <a:ahLst/>
            <a:cxnLst/>
            <a:rect l="l" t="t" r="r" b="b"/>
            <a:pathLst>
              <a:path w="2204084" h="515619">
                <a:moveTo>
                  <a:pt x="0" y="515112"/>
                </a:moveTo>
                <a:lnTo>
                  <a:pt x="2203704" y="515112"/>
                </a:lnTo>
                <a:lnTo>
                  <a:pt x="2203704" y="0"/>
                </a:lnTo>
                <a:lnTo>
                  <a:pt x="0" y="0"/>
                </a:lnTo>
                <a:lnTo>
                  <a:pt x="0" y="515112"/>
                </a:lnTo>
                <a:close/>
              </a:path>
            </a:pathLst>
          </a:custGeom>
          <a:solidFill>
            <a:srgbClr val="5C2C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34656" y="2129027"/>
            <a:ext cx="400811" cy="493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89320" y="2686811"/>
            <a:ext cx="2204085" cy="513715"/>
          </a:xfrm>
          <a:custGeom>
            <a:avLst/>
            <a:gdLst/>
            <a:ahLst/>
            <a:cxnLst/>
            <a:rect l="l" t="t" r="r" b="b"/>
            <a:pathLst>
              <a:path w="2204084" h="513714">
                <a:moveTo>
                  <a:pt x="0" y="513588"/>
                </a:moveTo>
                <a:lnTo>
                  <a:pt x="2203704" y="513588"/>
                </a:lnTo>
                <a:lnTo>
                  <a:pt x="2203704" y="0"/>
                </a:lnTo>
                <a:lnTo>
                  <a:pt x="0" y="0"/>
                </a:lnTo>
                <a:lnTo>
                  <a:pt x="0" y="513588"/>
                </a:lnTo>
                <a:close/>
              </a:path>
            </a:pathLst>
          </a:custGeom>
          <a:solidFill>
            <a:srgbClr val="5C2C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989320" y="2740532"/>
            <a:ext cx="2204085" cy="3994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67665" marR="1217295">
              <a:lnSpc>
                <a:spcPct val="102499"/>
              </a:lnSpc>
              <a:spcBef>
                <a:spcPts val="85"/>
              </a:spcBef>
            </a:pP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Log  </a:t>
            </a:r>
            <a:r>
              <a:rPr sz="1200" spc="15" dirty="0">
                <a:solidFill>
                  <a:srgbClr val="FFFFFF"/>
                </a:solidFill>
                <a:latin typeface="Segoe UI"/>
                <a:cs typeface="Segoe UI"/>
              </a:rPr>
              <a:t>An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alytics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564355" y="2753112"/>
            <a:ext cx="340656" cy="339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89320" y="3261359"/>
            <a:ext cx="2204085" cy="513715"/>
          </a:xfrm>
          <a:custGeom>
            <a:avLst/>
            <a:gdLst/>
            <a:ahLst/>
            <a:cxnLst/>
            <a:rect l="l" t="t" r="r" b="b"/>
            <a:pathLst>
              <a:path w="2204084" h="513714">
                <a:moveTo>
                  <a:pt x="0" y="513588"/>
                </a:moveTo>
                <a:lnTo>
                  <a:pt x="2203704" y="513588"/>
                </a:lnTo>
                <a:lnTo>
                  <a:pt x="2203704" y="0"/>
                </a:lnTo>
                <a:lnTo>
                  <a:pt x="0" y="0"/>
                </a:lnTo>
                <a:lnTo>
                  <a:pt x="0" y="513588"/>
                </a:lnTo>
                <a:close/>
              </a:path>
            </a:pathLst>
          </a:custGeom>
          <a:solidFill>
            <a:srgbClr val="5C2C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89320" y="3408045"/>
            <a:ext cx="220408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31470">
              <a:lnSpc>
                <a:spcPct val="100000"/>
              </a:lnSpc>
              <a:spcBef>
                <a:spcPts val="125"/>
              </a:spcBef>
            </a:pP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Event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Hubs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496556" y="3276600"/>
            <a:ext cx="475488" cy="4480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89320" y="3834383"/>
            <a:ext cx="2204085" cy="515620"/>
          </a:xfrm>
          <a:custGeom>
            <a:avLst/>
            <a:gdLst/>
            <a:ahLst/>
            <a:cxnLst/>
            <a:rect l="l" t="t" r="r" b="b"/>
            <a:pathLst>
              <a:path w="2204084" h="515620">
                <a:moveTo>
                  <a:pt x="0" y="515112"/>
                </a:moveTo>
                <a:lnTo>
                  <a:pt x="2203704" y="515112"/>
                </a:lnTo>
                <a:lnTo>
                  <a:pt x="2203704" y="0"/>
                </a:lnTo>
                <a:lnTo>
                  <a:pt x="0" y="0"/>
                </a:lnTo>
                <a:lnTo>
                  <a:pt x="0" y="515112"/>
                </a:lnTo>
                <a:close/>
              </a:path>
            </a:pathLst>
          </a:custGeom>
          <a:solidFill>
            <a:srgbClr val="5C2C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989320" y="3982338"/>
            <a:ext cx="220408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31470">
              <a:lnSpc>
                <a:spcPct val="100000"/>
              </a:lnSpc>
              <a:spcBef>
                <a:spcPts val="125"/>
              </a:spcBef>
            </a:pP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440168" y="3854195"/>
            <a:ext cx="588264" cy="4846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89320" y="835151"/>
            <a:ext cx="2204085" cy="513715"/>
          </a:xfrm>
          <a:custGeom>
            <a:avLst/>
            <a:gdLst/>
            <a:ahLst/>
            <a:cxnLst/>
            <a:rect l="l" t="t" r="r" b="b"/>
            <a:pathLst>
              <a:path w="2204084" h="513715">
                <a:moveTo>
                  <a:pt x="0" y="513588"/>
                </a:moveTo>
                <a:lnTo>
                  <a:pt x="2203704" y="513588"/>
                </a:lnTo>
                <a:lnTo>
                  <a:pt x="2203704" y="0"/>
                </a:lnTo>
                <a:lnTo>
                  <a:pt x="0" y="0"/>
                </a:lnTo>
                <a:lnTo>
                  <a:pt x="0" y="513588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55407" y="894587"/>
            <a:ext cx="559307" cy="3855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89320" y="1411223"/>
            <a:ext cx="2204085" cy="513715"/>
          </a:xfrm>
          <a:custGeom>
            <a:avLst/>
            <a:gdLst/>
            <a:ahLst/>
            <a:cxnLst/>
            <a:rect l="l" t="t" r="r" b="b"/>
            <a:pathLst>
              <a:path w="2204084" h="513714">
                <a:moveTo>
                  <a:pt x="0" y="513588"/>
                </a:moveTo>
                <a:lnTo>
                  <a:pt x="2203704" y="513588"/>
                </a:lnTo>
                <a:lnTo>
                  <a:pt x="2203704" y="0"/>
                </a:lnTo>
                <a:lnTo>
                  <a:pt x="0" y="0"/>
                </a:lnTo>
                <a:lnTo>
                  <a:pt x="0" y="513588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989320" y="982217"/>
            <a:ext cx="2204085" cy="15836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67665">
              <a:lnSpc>
                <a:spcPct val="100000"/>
              </a:lnSpc>
              <a:spcBef>
                <a:spcPts val="125"/>
              </a:spcBef>
            </a:pP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Autoscale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367665" marR="953769">
              <a:lnSpc>
                <a:spcPct val="102499"/>
              </a:lnSpc>
              <a:spcBef>
                <a:spcPts val="5"/>
              </a:spcBef>
            </a:pP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otificatio</a:t>
            </a:r>
            <a:r>
              <a:rPr sz="1200" spc="1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s  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Engine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Times New Roman"/>
              <a:cs typeface="Times New Roman"/>
            </a:endParaRPr>
          </a:p>
          <a:p>
            <a:pPr marL="367665" marR="1046480">
              <a:lnSpc>
                <a:spcPct val="102499"/>
              </a:lnSpc>
            </a:pP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Application  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Insights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91983" y="1447799"/>
            <a:ext cx="484631" cy="457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099804" y="6239255"/>
            <a:ext cx="1836420" cy="51562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66040" rIns="0" bIns="0" rtlCol="0">
            <a:spAutoFit/>
          </a:bodyPr>
          <a:lstStyle/>
          <a:p>
            <a:pPr marL="633095" marR="624840" algn="ctr">
              <a:lnSpc>
                <a:spcPct val="102499"/>
              </a:lnSpc>
              <a:spcBef>
                <a:spcPts val="520"/>
              </a:spcBef>
            </a:pP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3</a:t>
            </a:r>
            <a:r>
              <a:rPr sz="1200" spc="7" baseline="24305" dirty="0">
                <a:solidFill>
                  <a:srgbClr val="FFFFFF"/>
                </a:solidFill>
                <a:latin typeface="Segoe UI"/>
                <a:cs typeface="Segoe UI"/>
              </a:rPr>
              <a:t>rd 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Party  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Tools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552504" y="4681905"/>
            <a:ext cx="363220" cy="262890"/>
          </a:xfrm>
          <a:custGeom>
            <a:avLst/>
            <a:gdLst/>
            <a:ahLst/>
            <a:cxnLst/>
            <a:rect l="l" t="t" r="r" b="b"/>
            <a:pathLst>
              <a:path w="363220" h="262889">
                <a:moveTo>
                  <a:pt x="362623" y="0"/>
                </a:moveTo>
                <a:lnTo>
                  <a:pt x="0" y="0"/>
                </a:lnTo>
                <a:lnTo>
                  <a:pt x="0" y="256081"/>
                </a:lnTo>
                <a:lnTo>
                  <a:pt x="6594" y="262659"/>
                </a:lnTo>
                <a:lnTo>
                  <a:pt x="356022" y="262659"/>
                </a:lnTo>
                <a:lnTo>
                  <a:pt x="362623" y="256081"/>
                </a:lnTo>
                <a:lnTo>
                  <a:pt x="362623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540751" y="4664331"/>
            <a:ext cx="386715" cy="291465"/>
          </a:xfrm>
          <a:custGeom>
            <a:avLst/>
            <a:gdLst/>
            <a:ahLst/>
            <a:cxnLst/>
            <a:rect l="l" t="t" r="r" b="b"/>
            <a:pathLst>
              <a:path w="386715" h="291464">
                <a:moveTo>
                  <a:pt x="386125" y="0"/>
                </a:moveTo>
                <a:lnTo>
                  <a:pt x="0" y="0"/>
                </a:lnTo>
                <a:lnTo>
                  <a:pt x="0" y="284195"/>
                </a:lnTo>
                <a:lnTo>
                  <a:pt x="2594" y="290664"/>
                </a:lnTo>
                <a:lnTo>
                  <a:pt x="3905" y="291187"/>
                </a:lnTo>
                <a:lnTo>
                  <a:pt x="382911" y="291187"/>
                </a:lnTo>
                <a:lnTo>
                  <a:pt x="384222" y="290664"/>
                </a:lnTo>
                <a:lnTo>
                  <a:pt x="386125" y="285917"/>
                </a:lnTo>
                <a:lnTo>
                  <a:pt x="386125" y="270021"/>
                </a:lnTo>
                <a:lnTo>
                  <a:pt x="33391" y="270020"/>
                </a:lnTo>
                <a:lnTo>
                  <a:pt x="23285" y="259940"/>
                </a:lnTo>
                <a:lnTo>
                  <a:pt x="29300" y="259940"/>
                </a:lnTo>
                <a:lnTo>
                  <a:pt x="29254" y="259702"/>
                </a:lnTo>
                <a:lnTo>
                  <a:pt x="30551" y="259702"/>
                </a:lnTo>
                <a:lnTo>
                  <a:pt x="30551" y="36200"/>
                </a:lnTo>
                <a:lnTo>
                  <a:pt x="12411" y="36200"/>
                </a:lnTo>
                <a:lnTo>
                  <a:pt x="30551" y="18095"/>
                </a:lnTo>
                <a:lnTo>
                  <a:pt x="386125" y="18095"/>
                </a:lnTo>
                <a:lnTo>
                  <a:pt x="386125" y="0"/>
                </a:lnTo>
                <a:close/>
              </a:path>
              <a:path w="386715" h="291464">
                <a:moveTo>
                  <a:pt x="23285" y="259940"/>
                </a:moveTo>
                <a:lnTo>
                  <a:pt x="33391" y="270020"/>
                </a:lnTo>
                <a:lnTo>
                  <a:pt x="31949" y="266423"/>
                </a:lnTo>
                <a:lnTo>
                  <a:pt x="30551" y="266423"/>
                </a:lnTo>
                <a:lnTo>
                  <a:pt x="29959" y="263362"/>
                </a:lnTo>
                <a:lnTo>
                  <a:pt x="26891" y="262772"/>
                </a:lnTo>
                <a:lnTo>
                  <a:pt x="29846" y="262772"/>
                </a:lnTo>
                <a:lnTo>
                  <a:pt x="29798" y="262539"/>
                </a:lnTo>
                <a:lnTo>
                  <a:pt x="23285" y="259940"/>
                </a:lnTo>
                <a:close/>
              </a:path>
              <a:path w="386715" h="291464">
                <a:moveTo>
                  <a:pt x="30785" y="263521"/>
                </a:moveTo>
                <a:lnTo>
                  <a:pt x="33391" y="270020"/>
                </a:lnTo>
                <a:lnTo>
                  <a:pt x="353424" y="270021"/>
                </a:lnTo>
                <a:lnTo>
                  <a:pt x="355811" y="264067"/>
                </a:lnTo>
                <a:lnTo>
                  <a:pt x="33628" y="264067"/>
                </a:lnTo>
                <a:lnTo>
                  <a:pt x="30785" y="263521"/>
                </a:lnTo>
                <a:close/>
              </a:path>
              <a:path w="386715" h="291464">
                <a:moveTo>
                  <a:pt x="356265" y="263475"/>
                </a:moveTo>
                <a:lnTo>
                  <a:pt x="356030" y="263521"/>
                </a:lnTo>
                <a:lnTo>
                  <a:pt x="353424" y="270021"/>
                </a:lnTo>
                <a:lnTo>
                  <a:pt x="357029" y="266423"/>
                </a:lnTo>
                <a:lnTo>
                  <a:pt x="356265" y="266423"/>
                </a:lnTo>
                <a:lnTo>
                  <a:pt x="356265" y="263475"/>
                </a:lnTo>
                <a:close/>
              </a:path>
              <a:path w="386715" h="291464">
                <a:moveTo>
                  <a:pt x="386125" y="259939"/>
                </a:moveTo>
                <a:lnTo>
                  <a:pt x="363527" y="259940"/>
                </a:lnTo>
                <a:lnTo>
                  <a:pt x="353424" y="270021"/>
                </a:lnTo>
                <a:lnTo>
                  <a:pt x="386125" y="270021"/>
                </a:lnTo>
                <a:lnTo>
                  <a:pt x="386125" y="259939"/>
                </a:lnTo>
                <a:close/>
              </a:path>
              <a:path w="386715" h="291464">
                <a:moveTo>
                  <a:pt x="29960" y="263362"/>
                </a:moveTo>
                <a:lnTo>
                  <a:pt x="30551" y="266423"/>
                </a:lnTo>
                <a:lnTo>
                  <a:pt x="30549" y="263475"/>
                </a:lnTo>
                <a:lnTo>
                  <a:pt x="29960" y="263362"/>
                </a:lnTo>
                <a:close/>
              </a:path>
              <a:path w="386715" h="291464">
                <a:moveTo>
                  <a:pt x="30551" y="263476"/>
                </a:moveTo>
                <a:lnTo>
                  <a:pt x="30551" y="266423"/>
                </a:lnTo>
                <a:lnTo>
                  <a:pt x="31949" y="266423"/>
                </a:lnTo>
                <a:lnTo>
                  <a:pt x="30784" y="263520"/>
                </a:lnTo>
                <a:lnTo>
                  <a:pt x="30551" y="263476"/>
                </a:lnTo>
                <a:close/>
              </a:path>
              <a:path w="386715" h="291464">
                <a:moveTo>
                  <a:pt x="356856" y="263362"/>
                </a:moveTo>
                <a:lnTo>
                  <a:pt x="356265" y="263475"/>
                </a:lnTo>
                <a:lnTo>
                  <a:pt x="356265" y="266423"/>
                </a:lnTo>
                <a:lnTo>
                  <a:pt x="356856" y="263362"/>
                </a:lnTo>
                <a:close/>
              </a:path>
              <a:path w="386715" h="291464">
                <a:moveTo>
                  <a:pt x="360689" y="262772"/>
                </a:moveTo>
                <a:lnTo>
                  <a:pt x="359924" y="262772"/>
                </a:lnTo>
                <a:lnTo>
                  <a:pt x="356856" y="263362"/>
                </a:lnTo>
                <a:lnTo>
                  <a:pt x="356265" y="266423"/>
                </a:lnTo>
                <a:lnTo>
                  <a:pt x="357029" y="266423"/>
                </a:lnTo>
                <a:lnTo>
                  <a:pt x="360689" y="262772"/>
                </a:lnTo>
                <a:close/>
              </a:path>
              <a:path w="386715" h="291464">
                <a:moveTo>
                  <a:pt x="30551" y="262839"/>
                </a:moveTo>
                <a:lnTo>
                  <a:pt x="30785" y="263521"/>
                </a:lnTo>
                <a:lnTo>
                  <a:pt x="33628" y="264067"/>
                </a:lnTo>
                <a:lnTo>
                  <a:pt x="30551" y="262839"/>
                </a:lnTo>
                <a:close/>
              </a:path>
              <a:path w="386715" h="291464">
                <a:moveTo>
                  <a:pt x="356265" y="262772"/>
                </a:moveTo>
                <a:lnTo>
                  <a:pt x="30551" y="262772"/>
                </a:lnTo>
                <a:lnTo>
                  <a:pt x="33628" y="264067"/>
                </a:lnTo>
                <a:lnTo>
                  <a:pt x="353185" y="264067"/>
                </a:lnTo>
                <a:lnTo>
                  <a:pt x="356262" y="262839"/>
                </a:lnTo>
                <a:close/>
              </a:path>
              <a:path w="386715" h="291464">
                <a:moveTo>
                  <a:pt x="356265" y="262838"/>
                </a:moveTo>
                <a:lnTo>
                  <a:pt x="353185" y="264067"/>
                </a:lnTo>
                <a:lnTo>
                  <a:pt x="356029" y="263521"/>
                </a:lnTo>
                <a:lnTo>
                  <a:pt x="356264" y="262938"/>
                </a:lnTo>
                <a:close/>
              </a:path>
              <a:path w="386715" h="291464">
                <a:moveTo>
                  <a:pt x="356031" y="263520"/>
                </a:moveTo>
                <a:lnTo>
                  <a:pt x="353185" y="264067"/>
                </a:lnTo>
                <a:lnTo>
                  <a:pt x="355811" y="264067"/>
                </a:lnTo>
                <a:lnTo>
                  <a:pt x="356031" y="263520"/>
                </a:lnTo>
                <a:close/>
              </a:path>
              <a:path w="386715" h="291464">
                <a:moveTo>
                  <a:pt x="30551" y="262938"/>
                </a:moveTo>
                <a:lnTo>
                  <a:pt x="30551" y="263476"/>
                </a:lnTo>
                <a:lnTo>
                  <a:pt x="30785" y="263521"/>
                </a:lnTo>
                <a:lnTo>
                  <a:pt x="30551" y="262938"/>
                </a:lnTo>
                <a:close/>
              </a:path>
              <a:path w="386715" h="291464">
                <a:moveTo>
                  <a:pt x="356265" y="262935"/>
                </a:moveTo>
                <a:lnTo>
                  <a:pt x="356031" y="263520"/>
                </a:lnTo>
                <a:lnTo>
                  <a:pt x="356263" y="263476"/>
                </a:lnTo>
                <a:lnTo>
                  <a:pt x="356265" y="262935"/>
                </a:lnTo>
                <a:close/>
              </a:path>
              <a:path w="386715" h="291464">
                <a:moveTo>
                  <a:pt x="29802" y="262540"/>
                </a:moveTo>
                <a:lnTo>
                  <a:pt x="29960" y="263362"/>
                </a:lnTo>
                <a:lnTo>
                  <a:pt x="30551" y="263476"/>
                </a:lnTo>
                <a:lnTo>
                  <a:pt x="30501" y="262819"/>
                </a:lnTo>
                <a:lnTo>
                  <a:pt x="29802" y="262540"/>
                </a:lnTo>
                <a:close/>
              </a:path>
              <a:path w="386715" h="291464">
                <a:moveTo>
                  <a:pt x="357014" y="262539"/>
                </a:moveTo>
                <a:lnTo>
                  <a:pt x="356312" y="262819"/>
                </a:lnTo>
                <a:lnTo>
                  <a:pt x="356265" y="263475"/>
                </a:lnTo>
                <a:lnTo>
                  <a:pt x="356854" y="263362"/>
                </a:lnTo>
                <a:lnTo>
                  <a:pt x="357014" y="262539"/>
                </a:lnTo>
                <a:close/>
              </a:path>
              <a:path w="386715" h="291464">
                <a:moveTo>
                  <a:pt x="29846" y="262772"/>
                </a:moveTo>
                <a:lnTo>
                  <a:pt x="26891" y="262772"/>
                </a:lnTo>
                <a:lnTo>
                  <a:pt x="29960" y="263362"/>
                </a:lnTo>
                <a:lnTo>
                  <a:pt x="29846" y="262772"/>
                </a:lnTo>
                <a:close/>
              </a:path>
              <a:path w="386715" h="291464">
                <a:moveTo>
                  <a:pt x="363528" y="259939"/>
                </a:moveTo>
                <a:lnTo>
                  <a:pt x="357014" y="262539"/>
                </a:lnTo>
                <a:lnTo>
                  <a:pt x="356856" y="263362"/>
                </a:lnTo>
                <a:lnTo>
                  <a:pt x="359924" y="262772"/>
                </a:lnTo>
                <a:lnTo>
                  <a:pt x="360689" y="262772"/>
                </a:lnTo>
                <a:lnTo>
                  <a:pt x="363528" y="259939"/>
                </a:lnTo>
                <a:close/>
              </a:path>
              <a:path w="386715" h="291464">
                <a:moveTo>
                  <a:pt x="30551" y="259702"/>
                </a:moveTo>
                <a:lnTo>
                  <a:pt x="29254" y="259702"/>
                </a:lnTo>
                <a:lnTo>
                  <a:pt x="30485" y="262772"/>
                </a:lnTo>
                <a:lnTo>
                  <a:pt x="30551" y="259702"/>
                </a:lnTo>
                <a:close/>
              </a:path>
              <a:path w="386715" h="291464">
                <a:moveTo>
                  <a:pt x="356265" y="18095"/>
                </a:moveTo>
                <a:lnTo>
                  <a:pt x="356265" y="262838"/>
                </a:lnTo>
                <a:lnTo>
                  <a:pt x="357561" y="259702"/>
                </a:lnTo>
                <a:lnTo>
                  <a:pt x="386125" y="259702"/>
                </a:lnTo>
                <a:lnTo>
                  <a:pt x="386125" y="36200"/>
                </a:lnTo>
                <a:lnTo>
                  <a:pt x="374403" y="36200"/>
                </a:lnTo>
                <a:lnTo>
                  <a:pt x="356265" y="18095"/>
                </a:lnTo>
                <a:close/>
              </a:path>
              <a:path w="386715" h="291464">
                <a:moveTo>
                  <a:pt x="29254" y="259702"/>
                </a:moveTo>
                <a:lnTo>
                  <a:pt x="29802" y="262540"/>
                </a:lnTo>
                <a:lnTo>
                  <a:pt x="30504" y="262820"/>
                </a:lnTo>
                <a:lnTo>
                  <a:pt x="29254" y="259702"/>
                </a:lnTo>
                <a:close/>
              </a:path>
              <a:path w="386715" h="291464">
                <a:moveTo>
                  <a:pt x="357561" y="259702"/>
                </a:moveTo>
                <a:lnTo>
                  <a:pt x="356312" y="262819"/>
                </a:lnTo>
                <a:lnTo>
                  <a:pt x="357014" y="262539"/>
                </a:lnTo>
                <a:lnTo>
                  <a:pt x="357561" y="259702"/>
                </a:lnTo>
                <a:close/>
              </a:path>
              <a:path w="386715" h="291464">
                <a:moveTo>
                  <a:pt x="29300" y="259940"/>
                </a:moveTo>
                <a:lnTo>
                  <a:pt x="23285" y="259940"/>
                </a:lnTo>
                <a:lnTo>
                  <a:pt x="29802" y="262540"/>
                </a:lnTo>
                <a:lnTo>
                  <a:pt x="29300" y="259940"/>
                </a:lnTo>
                <a:close/>
              </a:path>
              <a:path w="386715" h="291464">
                <a:moveTo>
                  <a:pt x="386125" y="259702"/>
                </a:moveTo>
                <a:lnTo>
                  <a:pt x="357561" y="259702"/>
                </a:lnTo>
                <a:lnTo>
                  <a:pt x="357014" y="262539"/>
                </a:lnTo>
                <a:lnTo>
                  <a:pt x="363528" y="259939"/>
                </a:lnTo>
                <a:lnTo>
                  <a:pt x="386125" y="259939"/>
                </a:lnTo>
                <a:lnTo>
                  <a:pt x="386125" y="259702"/>
                </a:lnTo>
                <a:close/>
              </a:path>
              <a:path w="386715" h="291464">
                <a:moveTo>
                  <a:pt x="30551" y="18095"/>
                </a:moveTo>
                <a:lnTo>
                  <a:pt x="12411" y="36200"/>
                </a:lnTo>
                <a:lnTo>
                  <a:pt x="30551" y="36200"/>
                </a:lnTo>
                <a:lnTo>
                  <a:pt x="30551" y="18095"/>
                </a:lnTo>
                <a:close/>
              </a:path>
              <a:path w="386715" h="291464">
                <a:moveTo>
                  <a:pt x="356265" y="18095"/>
                </a:moveTo>
                <a:lnTo>
                  <a:pt x="30551" y="18095"/>
                </a:lnTo>
                <a:lnTo>
                  <a:pt x="30551" y="36200"/>
                </a:lnTo>
                <a:lnTo>
                  <a:pt x="356265" y="36200"/>
                </a:lnTo>
                <a:lnTo>
                  <a:pt x="356265" y="18095"/>
                </a:lnTo>
                <a:close/>
              </a:path>
              <a:path w="386715" h="291464">
                <a:moveTo>
                  <a:pt x="386125" y="18095"/>
                </a:moveTo>
                <a:lnTo>
                  <a:pt x="356265" y="18095"/>
                </a:lnTo>
                <a:lnTo>
                  <a:pt x="374403" y="36200"/>
                </a:lnTo>
                <a:lnTo>
                  <a:pt x="386125" y="36200"/>
                </a:lnTo>
                <a:lnTo>
                  <a:pt x="386125" y="180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52504" y="4636303"/>
            <a:ext cx="363220" cy="51435"/>
          </a:xfrm>
          <a:custGeom>
            <a:avLst/>
            <a:gdLst/>
            <a:ahLst/>
            <a:cxnLst/>
            <a:rect l="l" t="t" r="r" b="b"/>
            <a:pathLst>
              <a:path w="363220" h="51435">
                <a:moveTo>
                  <a:pt x="356022" y="0"/>
                </a:moveTo>
                <a:lnTo>
                  <a:pt x="6593" y="0"/>
                </a:lnTo>
                <a:lnTo>
                  <a:pt x="0" y="5704"/>
                </a:lnTo>
                <a:lnTo>
                  <a:pt x="0" y="51013"/>
                </a:lnTo>
                <a:lnTo>
                  <a:pt x="362623" y="51013"/>
                </a:lnTo>
                <a:lnTo>
                  <a:pt x="362623" y="5704"/>
                </a:lnTo>
                <a:lnTo>
                  <a:pt x="356022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40751" y="4625338"/>
            <a:ext cx="386715" cy="81280"/>
          </a:xfrm>
          <a:custGeom>
            <a:avLst/>
            <a:gdLst/>
            <a:ahLst/>
            <a:cxnLst/>
            <a:rect l="l" t="t" r="r" b="b"/>
            <a:pathLst>
              <a:path w="386715" h="81279">
                <a:moveTo>
                  <a:pt x="381190" y="0"/>
                </a:moveTo>
                <a:lnTo>
                  <a:pt x="5622" y="0"/>
                </a:lnTo>
                <a:lnTo>
                  <a:pt x="3105" y="1004"/>
                </a:lnTo>
                <a:lnTo>
                  <a:pt x="0" y="7717"/>
                </a:lnTo>
                <a:lnTo>
                  <a:pt x="0" y="80697"/>
                </a:lnTo>
                <a:lnTo>
                  <a:pt x="386125" y="80698"/>
                </a:lnTo>
                <a:lnTo>
                  <a:pt x="386125" y="62593"/>
                </a:lnTo>
                <a:lnTo>
                  <a:pt x="30551" y="62592"/>
                </a:lnTo>
                <a:lnTo>
                  <a:pt x="12411" y="44497"/>
                </a:lnTo>
                <a:lnTo>
                  <a:pt x="30551" y="44497"/>
                </a:lnTo>
                <a:lnTo>
                  <a:pt x="30551" y="31931"/>
                </a:lnTo>
                <a:lnTo>
                  <a:pt x="23285" y="31931"/>
                </a:lnTo>
                <a:lnTo>
                  <a:pt x="30273" y="25313"/>
                </a:lnTo>
                <a:lnTo>
                  <a:pt x="30551" y="24071"/>
                </a:lnTo>
                <a:lnTo>
                  <a:pt x="31585" y="24071"/>
                </a:lnTo>
                <a:lnTo>
                  <a:pt x="33018" y="22714"/>
                </a:lnTo>
                <a:lnTo>
                  <a:pt x="386125" y="22714"/>
                </a:lnTo>
                <a:lnTo>
                  <a:pt x="386125" y="6230"/>
                </a:lnTo>
                <a:lnTo>
                  <a:pt x="383707" y="1004"/>
                </a:lnTo>
                <a:lnTo>
                  <a:pt x="381190" y="0"/>
                </a:lnTo>
                <a:close/>
              </a:path>
              <a:path w="386715" h="81279">
                <a:moveTo>
                  <a:pt x="30551" y="44497"/>
                </a:moveTo>
                <a:lnTo>
                  <a:pt x="12411" y="44497"/>
                </a:lnTo>
                <a:lnTo>
                  <a:pt x="30551" y="62592"/>
                </a:lnTo>
                <a:lnTo>
                  <a:pt x="30551" y="44497"/>
                </a:lnTo>
                <a:close/>
              </a:path>
              <a:path w="386715" h="81279">
                <a:moveTo>
                  <a:pt x="356265" y="44497"/>
                </a:moveTo>
                <a:lnTo>
                  <a:pt x="30551" y="44497"/>
                </a:lnTo>
                <a:lnTo>
                  <a:pt x="30551" y="62592"/>
                </a:lnTo>
                <a:lnTo>
                  <a:pt x="356265" y="62593"/>
                </a:lnTo>
                <a:lnTo>
                  <a:pt x="356265" y="44497"/>
                </a:lnTo>
                <a:close/>
              </a:path>
              <a:path w="386715" h="81279">
                <a:moveTo>
                  <a:pt x="356265" y="29033"/>
                </a:moveTo>
                <a:lnTo>
                  <a:pt x="356265" y="62593"/>
                </a:lnTo>
                <a:lnTo>
                  <a:pt x="374403" y="44497"/>
                </a:lnTo>
                <a:lnTo>
                  <a:pt x="386125" y="44497"/>
                </a:lnTo>
                <a:lnTo>
                  <a:pt x="386125" y="31932"/>
                </a:lnTo>
                <a:lnTo>
                  <a:pt x="363527" y="31932"/>
                </a:lnTo>
                <a:lnTo>
                  <a:pt x="362838" y="31656"/>
                </a:lnTo>
                <a:lnTo>
                  <a:pt x="357929" y="31656"/>
                </a:lnTo>
                <a:lnTo>
                  <a:pt x="356817" y="29254"/>
                </a:lnTo>
                <a:lnTo>
                  <a:pt x="356265" y="29033"/>
                </a:lnTo>
                <a:close/>
              </a:path>
              <a:path w="386715" h="81279">
                <a:moveTo>
                  <a:pt x="386125" y="44497"/>
                </a:moveTo>
                <a:lnTo>
                  <a:pt x="374403" y="44497"/>
                </a:lnTo>
                <a:lnTo>
                  <a:pt x="356265" y="62593"/>
                </a:lnTo>
                <a:lnTo>
                  <a:pt x="386125" y="62593"/>
                </a:lnTo>
                <a:lnTo>
                  <a:pt x="386125" y="44497"/>
                </a:lnTo>
                <a:close/>
              </a:path>
              <a:path w="386715" h="81279">
                <a:moveTo>
                  <a:pt x="30278" y="25309"/>
                </a:moveTo>
                <a:lnTo>
                  <a:pt x="23285" y="31931"/>
                </a:lnTo>
                <a:lnTo>
                  <a:pt x="29353" y="29510"/>
                </a:lnTo>
                <a:lnTo>
                  <a:pt x="29442" y="29106"/>
                </a:lnTo>
                <a:lnTo>
                  <a:pt x="26891" y="29106"/>
                </a:lnTo>
                <a:lnTo>
                  <a:pt x="29556" y="28591"/>
                </a:lnTo>
                <a:lnTo>
                  <a:pt x="30278" y="25309"/>
                </a:lnTo>
                <a:close/>
              </a:path>
              <a:path w="386715" h="81279">
                <a:moveTo>
                  <a:pt x="29353" y="29510"/>
                </a:moveTo>
                <a:lnTo>
                  <a:pt x="23285" y="31931"/>
                </a:lnTo>
                <a:lnTo>
                  <a:pt x="30551" y="31931"/>
                </a:lnTo>
                <a:lnTo>
                  <a:pt x="30551" y="31656"/>
                </a:lnTo>
                <a:lnTo>
                  <a:pt x="28881" y="31656"/>
                </a:lnTo>
                <a:lnTo>
                  <a:pt x="29353" y="29510"/>
                </a:lnTo>
                <a:close/>
              </a:path>
              <a:path w="386715" h="81279">
                <a:moveTo>
                  <a:pt x="357256" y="28591"/>
                </a:moveTo>
                <a:lnTo>
                  <a:pt x="357459" y="29510"/>
                </a:lnTo>
                <a:lnTo>
                  <a:pt x="363527" y="31932"/>
                </a:lnTo>
                <a:lnTo>
                  <a:pt x="360544" y="29107"/>
                </a:lnTo>
                <a:lnTo>
                  <a:pt x="359924" y="29107"/>
                </a:lnTo>
                <a:lnTo>
                  <a:pt x="357256" y="28591"/>
                </a:lnTo>
                <a:close/>
              </a:path>
              <a:path w="386715" h="81279">
                <a:moveTo>
                  <a:pt x="386125" y="24071"/>
                </a:moveTo>
                <a:lnTo>
                  <a:pt x="356265" y="24071"/>
                </a:lnTo>
                <a:lnTo>
                  <a:pt x="356537" y="25313"/>
                </a:lnTo>
                <a:lnTo>
                  <a:pt x="363527" y="31932"/>
                </a:lnTo>
                <a:lnTo>
                  <a:pt x="386125" y="31932"/>
                </a:lnTo>
                <a:lnTo>
                  <a:pt x="386125" y="24071"/>
                </a:lnTo>
                <a:close/>
              </a:path>
              <a:path w="386715" h="81279">
                <a:moveTo>
                  <a:pt x="29992" y="29255"/>
                </a:moveTo>
                <a:lnTo>
                  <a:pt x="29353" y="29510"/>
                </a:lnTo>
                <a:lnTo>
                  <a:pt x="28881" y="31656"/>
                </a:lnTo>
                <a:lnTo>
                  <a:pt x="29992" y="29255"/>
                </a:lnTo>
                <a:close/>
              </a:path>
              <a:path w="386715" h="81279">
                <a:moveTo>
                  <a:pt x="30551" y="29032"/>
                </a:moveTo>
                <a:lnTo>
                  <a:pt x="29995" y="29254"/>
                </a:lnTo>
                <a:lnTo>
                  <a:pt x="28881" y="31656"/>
                </a:lnTo>
                <a:lnTo>
                  <a:pt x="30551" y="31656"/>
                </a:lnTo>
                <a:lnTo>
                  <a:pt x="30551" y="29032"/>
                </a:lnTo>
                <a:close/>
              </a:path>
              <a:path w="386715" h="81279">
                <a:moveTo>
                  <a:pt x="356817" y="29254"/>
                </a:moveTo>
                <a:lnTo>
                  <a:pt x="357929" y="31656"/>
                </a:lnTo>
                <a:lnTo>
                  <a:pt x="357458" y="29509"/>
                </a:lnTo>
                <a:lnTo>
                  <a:pt x="356817" y="29254"/>
                </a:lnTo>
                <a:close/>
              </a:path>
              <a:path w="386715" h="81279">
                <a:moveTo>
                  <a:pt x="357458" y="29509"/>
                </a:moveTo>
                <a:lnTo>
                  <a:pt x="357929" y="31656"/>
                </a:lnTo>
                <a:lnTo>
                  <a:pt x="362838" y="31656"/>
                </a:lnTo>
                <a:lnTo>
                  <a:pt x="357458" y="29509"/>
                </a:lnTo>
                <a:close/>
              </a:path>
              <a:path w="386715" h="81279">
                <a:moveTo>
                  <a:pt x="30372" y="28433"/>
                </a:moveTo>
                <a:lnTo>
                  <a:pt x="29557" y="28591"/>
                </a:lnTo>
                <a:lnTo>
                  <a:pt x="29353" y="29510"/>
                </a:lnTo>
                <a:lnTo>
                  <a:pt x="29992" y="29255"/>
                </a:lnTo>
                <a:lnTo>
                  <a:pt x="30372" y="28433"/>
                </a:lnTo>
                <a:close/>
              </a:path>
              <a:path w="386715" h="81279">
                <a:moveTo>
                  <a:pt x="356437" y="28433"/>
                </a:moveTo>
                <a:lnTo>
                  <a:pt x="356820" y="29255"/>
                </a:lnTo>
                <a:lnTo>
                  <a:pt x="357458" y="29509"/>
                </a:lnTo>
                <a:lnTo>
                  <a:pt x="357256" y="28591"/>
                </a:lnTo>
                <a:lnTo>
                  <a:pt x="356437" y="28433"/>
                </a:lnTo>
                <a:close/>
              </a:path>
              <a:path w="386715" h="81279">
                <a:moveTo>
                  <a:pt x="30551" y="28399"/>
                </a:moveTo>
                <a:lnTo>
                  <a:pt x="30376" y="28433"/>
                </a:lnTo>
                <a:lnTo>
                  <a:pt x="29992" y="29255"/>
                </a:lnTo>
                <a:lnTo>
                  <a:pt x="30548" y="29033"/>
                </a:lnTo>
                <a:lnTo>
                  <a:pt x="30551" y="28399"/>
                </a:lnTo>
                <a:close/>
              </a:path>
              <a:path w="386715" h="81279">
                <a:moveTo>
                  <a:pt x="356265" y="28399"/>
                </a:moveTo>
                <a:lnTo>
                  <a:pt x="356265" y="29033"/>
                </a:lnTo>
                <a:lnTo>
                  <a:pt x="356817" y="29254"/>
                </a:lnTo>
                <a:lnTo>
                  <a:pt x="356437" y="28433"/>
                </a:lnTo>
                <a:lnTo>
                  <a:pt x="356265" y="28399"/>
                </a:lnTo>
                <a:close/>
              </a:path>
              <a:path w="386715" h="81279">
                <a:moveTo>
                  <a:pt x="29556" y="28591"/>
                </a:moveTo>
                <a:lnTo>
                  <a:pt x="26891" y="29106"/>
                </a:lnTo>
                <a:lnTo>
                  <a:pt x="29442" y="29106"/>
                </a:lnTo>
                <a:lnTo>
                  <a:pt x="29556" y="28591"/>
                </a:lnTo>
                <a:close/>
              </a:path>
              <a:path w="386715" h="81279">
                <a:moveTo>
                  <a:pt x="353185" y="27804"/>
                </a:moveTo>
                <a:lnTo>
                  <a:pt x="33628" y="27804"/>
                </a:lnTo>
                <a:lnTo>
                  <a:pt x="30551" y="29032"/>
                </a:lnTo>
                <a:lnTo>
                  <a:pt x="356265" y="29107"/>
                </a:lnTo>
                <a:lnTo>
                  <a:pt x="353185" y="27804"/>
                </a:lnTo>
                <a:close/>
              </a:path>
              <a:path w="386715" h="81279">
                <a:moveTo>
                  <a:pt x="356537" y="25313"/>
                </a:moveTo>
                <a:lnTo>
                  <a:pt x="357258" y="28591"/>
                </a:lnTo>
                <a:lnTo>
                  <a:pt x="359924" y="29107"/>
                </a:lnTo>
                <a:lnTo>
                  <a:pt x="360544" y="29107"/>
                </a:lnTo>
                <a:lnTo>
                  <a:pt x="356537" y="25313"/>
                </a:lnTo>
                <a:close/>
              </a:path>
              <a:path w="386715" h="81279">
                <a:moveTo>
                  <a:pt x="353185" y="27804"/>
                </a:moveTo>
                <a:lnTo>
                  <a:pt x="356265" y="29033"/>
                </a:lnTo>
                <a:lnTo>
                  <a:pt x="356263" y="28399"/>
                </a:lnTo>
                <a:lnTo>
                  <a:pt x="353185" y="27804"/>
                </a:lnTo>
                <a:close/>
              </a:path>
              <a:path w="386715" h="81279">
                <a:moveTo>
                  <a:pt x="33628" y="27804"/>
                </a:moveTo>
                <a:lnTo>
                  <a:pt x="30551" y="28399"/>
                </a:lnTo>
                <a:lnTo>
                  <a:pt x="30551" y="29032"/>
                </a:lnTo>
                <a:lnTo>
                  <a:pt x="33628" y="27804"/>
                </a:lnTo>
                <a:close/>
              </a:path>
              <a:path w="386715" h="81279">
                <a:moveTo>
                  <a:pt x="30551" y="25051"/>
                </a:moveTo>
                <a:lnTo>
                  <a:pt x="30277" y="25313"/>
                </a:lnTo>
                <a:lnTo>
                  <a:pt x="29556" y="28591"/>
                </a:lnTo>
                <a:lnTo>
                  <a:pt x="30372" y="28433"/>
                </a:lnTo>
                <a:lnTo>
                  <a:pt x="30545" y="28059"/>
                </a:lnTo>
                <a:lnTo>
                  <a:pt x="30551" y="25051"/>
                </a:lnTo>
                <a:close/>
              </a:path>
              <a:path w="386715" h="81279">
                <a:moveTo>
                  <a:pt x="356265" y="25055"/>
                </a:moveTo>
                <a:lnTo>
                  <a:pt x="356265" y="28060"/>
                </a:lnTo>
                <a:lnTo>
                  <a:pt x="356441" y="28434"/>
                </a:lnTo>
                <a:lnTo>
                  <a:pt x="357256" y="28591"/>
                </a:lnTo>
                <a:lnTo>
                  <a:pt x="356532" y="25309"/>
                </a:lnTo>
                <a:lnTo>
                  <a:pt x="356265" y="25055"/>
                </a:lnTo>
                <a:close/>
              </a:path>
              <a:path w="386715" h="81279">
                <a:moveTo>
                  <a:pt x="30551" y="28047"/>
                </a:moveTo>
                <a:lnTo>
                  <a:pt x="30372" y="28433"/>
                </a:lnTo>
                <a:lnTo>
                  <a:pt x="30549" y="28399"/>
                </a:lnTo>
                <a:lnTo>
                  <a:pt x="30551" y="28047"/>
                </a:lnTo>
                <a:close/>
              </a:path>
              <a:path w="386715" h="81279">
                <a:moveTo>
                  <a:pt x="356265" y="28060"/>
                </a:moveTo>
                <a:lnTo>
                  <a:pt x="356265" y="28399"/>
                </a:lnTo>
                <a:lnTo>
                  <a:pt x="356437" y="28433"/>
                </a:lnTo>
                <a:lnTo>
                  <a:pt x="356265" y="28060"/>
                </a:lnTo>
                <a:close/>
              </a:path>
              <a:path w="386715" h="81279">
                <a:moveTo>
                  <a:pt x="356147" y="27804"/>
                </a:moveTo>
                <a:lnTo>
                  <a:pt x="353185" y="27804"/>
                </a:lnTo>
                <a:lnTo>
                  <a:pt x="356265" y="28399"/>
                </a:lnTo>
                <a:lnTo>
                  <a:pt x="356147" y="27804"/>
                </a:lnTo>
                <a:close/>
              </a:path>
              <a:path w="386715" h="81279">
                <a:moveTo>
                  <a:pt x="353792" y="22714"/>
                </a:moveTo>
                <a:lnTo>
                  <a:pt x="33018" y="22714"/>
                </a:lnTo>
                <a:lnTo>
                  <a:pt x="30663" y="27804"/>
                </a:lnTo>
                <a:lnTo>
                  <a:pt x="30551" y="28399"/>
                </a:lnTo>
                <a:lnTo>
                  <a:pt x="33628" y="27804"/>
                </a:lnTo>
                <a:lnTo>
                  <a:pt x="356147" y="27804"/>
                </a:lnTo>
                <a:lnTo>
                  <a:pt x="353792" y="22714"/>
                </a:lnTo>
                <a:close/>
              </a:path>
              <a:path w="386715" h="81279">
                <a:moveTo>
                  <a:pt x="353792" y="22714"/>
                </a:moveTo>
                <a:lnTo>
                  <a:pt x="356265" y="28060"/>
                </a:lnTo>
                <a:lnTo>
                  <a:pt x="356260" y="25051"/>
                </a:lnTo>
                <a:lnTo>
                  <a:pt x="353792" y="22714"/>
                </a:lnTo>
                <a:close/>
              </a:path>
              <a:path w="386715" h="81279">
                <a:moveTo>
                  <a:pt x="33018" y="22714"/>
                </a:moveTo>
                <a:lnTo>
                  <a:pt x="30551" y="25051"/>
                </a:lnTo>
                <a:lnTo>
                  <a:pt x="30551" y="28047"/>
                </a:lnTo>
                <a:lnTo>
                  <a:pt x="33018" y="22714"/>
                </a:lnTo>
                <a:close/>
              </a:path>
              <a:path w="386715" h="81279">
                <a:moveTo>
                  <a:pt x="356265" y="24071"/>
                </a:moveTo>
                <a:lnTo>
                  <a:pt x="356265" y="25055"/>
                </a:lnTo>
                <a:lnTo>
                  <a:pt x="356537" y="25313"/>
                </a:lnTo>
                <a:lnTo>
                  <a:pt x="356265" y="24071"/>
                </a:lnTo>
                <a:close/>
              </a:path>
              <a:path w="386715" h="81279">
                <a:moveTo>
                  <a:pt x="30551" y="24071"/>
                </a:moveTo>
                <a:lnTo>
                  <a:pt x="30278" y="25309"/>
                </a:lnTo>
                <a:lnTo>
                  <a:pt x="30546" y="25055"/>
                </a:lnTo>
                <a:lnTo>
                  <a:pt x="30551" y="24071"/>
                </a:lnTo>
                <a:close/>
              </a:path>
              <a:path w="386715" h="81279">
                <a:moveTo>
                  <a:pt x="386125" y="22714"/>
                </a:moveTo>
                <a:lnTo>
                  <a:pt x="353792" y="22714"/>
                </a:lnTo>
                <a:lnTo>
                  <a:pt x="356265" y="25055"/>
                </a:lnTo>
                <a:lnTo>
                  <a:pt x="356265" y="24071"/>
                </a:lnTo>
                <a:lnTo>
                  <a:pt x="386125" y="24071"/>
                </a:lnTo>
                <a:lnTo>
                  <a:pt x="386125" y="22714"/>
                </a:lnTo>
                <a:close/>
              </a:path>
              <a:path w="386715" h="81279">
                <a:moveTo>
                  <a:pt x="31585" y="24071"/>
                </a:moveTo>
                <a:lnTo>
                  <a:pt x="30551" y="24071"/>
                </a:lnTo>
                <a:lnTo>
                  <a:pt x="30551" y="25051"/>
                </a:lnTo>
                <a:lnTo>
                  <a:pt x="31585" y="240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39535" y="4723113"/>
            <a:ext cx="275590" cy="188595"/>
          </a:xfrm>
          <a:custGeom>
            <a:avLst/>
            <a:gdLst/>
            <a:ahLst/>
            <a:cxnLst/>
            <a:rect l="l" t="t" r="r" b="b"/>
            <a:pathLst>
              <a:path w="275590" h="188595">
                <a:moveTo>
                  <a:pt x="0" y="0"/>
                </a:moveTo>
                <a:lnTo>
                  <a:pt x="275592" y="0"/>
                </a:lnTo>
                <a:lnTo>
                  <a:pt x="275592" y="188117"/>
                </a:lnTo>
                <a:lnTo>
                  <a:pt x="0" y="188117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21393" y="4705017"/>
            <a:ext cx="306070" cy="224790"/>
          </a:xfrm>
          <a:custGeom>
            <a:avLst/>
            <a:gdLst/>
            <a:ahLst/>
            <a:cxnLst/>
            <a:rect l="l" t="t" r="r" b="b"/>
            <a:pathLst>
              <a:path w="306070" h="224789">
                <a:moveTo>
                  <a:pt x="305482" y="0"/>
                </a:moveTo>
                <a:lnTo>
                  <a:pt x="0" y="0"/>
                </a:lnTo>
                <a:lnTo>
                  <a:pt x="0" y="224310"/>
                </a:lnTo>
                <a:lnTo>
                  <a:pt x="305483" y="224310"/>
                </a:lnTo>
                <a:lnTo>
                  <a:pt x="305483" y="206213"/>
                </a:lnTo>
                <a:lnTo>
                  <a:pt x="36280" y="206213"/>
                </a:lnTo>
                <a:lnTo>
                  <a:pt x="18141" y="188116"/>
                </a:lnTo>
                <a:lnTo>
                  <a:pt x="36280" y="188116"/>
                </a:lnTo>
                <a:lnTo>
                  <a:pt x="36280" y="36191"/>
                </a:lnTo>
                <a:lnTo>
                  <a:pt x="18141" y="36191"/>
                </a:lnTo>
                <a:lnTo>
                  <a:pt x="36280" y="18095"/>
                </a:lnTo>
                <a:lnTo>
                  <a:pt x="305482" y="18095"/>
                </a:lnTo>
                <a:lnTo>
                  <a:pt x="305482" y="0"/>
                </a:lnTo>
                <a:close/>
              </a:path>
              <a:path w="306070" h="224789">
                <a:moveTo>
                  <a:pt x="36280" y="188116"/>
                </a:moveTo>
                <a:lnTo>
                  <a:pt x="18141" y="188116"/>
                </a:lnTo>
                <a:lnTo>
                  <a:pt x="36280" y="206213"/>
                </a:lnTo>
                <a:lnTo>
                  <a:pt x="36280" y="188116"/>
                </a:lnTo>
                <a:close/>
              </a:path>
              <a:path w="306070" h="224789">
                <a:moveTo>
                  <a:pt x="275586" y="188116"/>
                </a:moveTo>
                <a:lnTo>
                  <a:pt x="36280" y="188116"/>
                </a:lnTo>
                <a:lnTo>
                  <a:pt x="36280" y="206213"/>
                </a:lnTo>
                <a:lnTo>
                  <a:pt x="275586" y="206213"/>
                </a:lnTo>
                <a:lnTo>
                  <a:pt x="275586" y="188116"/>
                </a:lnTo>
                <a:close/>
              </a:path>
              <a:path w="306070" h="224789">
                <a:moveTo>
                  <a:pt x="275585" y="18095"/>
                </a:moveTo>
                <a:lnTo>
                  <a:pt x="275586" y="206213"/>
                </a:lnTo>
                <a:lnTo>
                  <a:pt x="293734" y="188116"/>
                </a:lnTo>
                <a:lnTo>
                  <a:pt x="305483" y="188116"/>
                </a:lnTo>
                <a:lnTo>
                  <a:pt x="305482" y="36191"/>
                </a:lnTo>
                <a:lnTo>
                  <a:pt x="293733" y="36191"/>
                </a:lnTo>
                <a:lnTo>
                  <a:pt x="275585" y="18095"/>
                </a:lnTo>
                <a:close/>
              </a:path>
              <a:path w="306070" h="224789">
                <a:moveTo>
                  <a:pt x="305483" y="188116"/>
                </a:moveTo>
                <a:lnTo>
                  <a:pt x="293734" y="188116"/>
                </a:lnTo>
                <a:lnTo>
                  <a:pt x="275586" y="206213"/>
                </a:lnTo>
                <a:lnTo>
                  <a:pt x="305483" y="206213"/>
                </a:lnTo>
                <a:lnTo>
                  <a:pt x="305483" y="188116"/>
                </a:lnTo>
                <a:close/>
              </a:path>
              <a:path w="306070" h="224789">
                <a:moveTo>
                  <a:pt x="36280" y="18095"/>
                </a:moveTo>
                <a:lnTo>
                  <a:pt x="18141" y="36191"/>
                </a:lnTo>
                <a:lnTo>
                  <a:pt x="36280" y="36191"/>
                </a:lnTo>
                <a:lnTo>
                  <a:pt x="36280" y="18095"/>
                </a:lnTo>
                <a:close/>
              </a:path>
              <a:path w="306070" h="224789">
                <a:moveTo>
                  <a:pt x="275585" y="18095"/>
                </a:moveTo>
                <a:lnTo>
                  <a:pt x="36280" y="18095"/>
                </a:lnTo>
                <a:lnTo>
                  <a:pt x="36280" y="36191"/>
                </a:lnTo>
                <a:lnTo>
                  <a:pt x="275585" y="36191"/>
                </a:lnTo>
                <a:lnTo>
                  <a:pt x="275585" y="18095"/>
                </a:lnTo>
                <a:close/>
              </a:path>
              <a:path w="306070" h="224789">
                <a:moveTo>
                  <a:pt x="305482" y="18095"/>
                </a:moveTo>
                <a:lnTo>
                  <a:pt x="275585" y="18095"/>
                </a:lnTo>
                <a:lnTo>
                  <a:pt x="293733" y="36191"/>
                </a:lnTo>
                <a:lnTo>
                  <a:pt x="305482" y="36191"/>
                </a:lnTo>
                <a:lnTo>
                  <a:pt x="305482" y="180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0751" y="4705017"/>
            <a:ext cx="356616" cy="2243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73518" y="4664201"/>
            <a:ext cx="325120" cy="0"/>
          </a:xfrm>
          <a:custGeom>
            <a:avLst/>
            <a:gdLst/>
            <a:ahLst/>
            <a:cxnLst/>
            <a:rect l="l" t="t" r="r" b="b"/>
            <a:pathLst>
              <a:path w="325120">
                <a:moveTo>
                  <a:pt x="0" y="0"/>
                </a:moveTo>
                <a:lnTo>
                  <a:pt x="324992" y="0"/>
                </a:lnTo>
              </a:path>
            </a:pathLst>
          </a:custGeom>
          <a:ln w="28956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92745" y="6496050"/>
            <a:ext cx="718820" cy="2540"/>
          </a:xfrm>
          <a:custGeom>
            <a:avLst/>
            <a:gdLst/>
            <a:ahLst/>
            <a:cxnLst/>
            <a:rect l="l" t="t" r="r" b="b"/>
            <a:pathLst>
              <a:path w="718820" h="2539">
                <a:moveTo>
                  <a:pt x="0" y="2413"/>
                </a:moveTo>
                <a:lnTo>
                  <a:pt x="718820" y="0"/>
                </a:lnTo>
              </a:path>
            </a:pathLst>
          </a:custGeom>
          <a:ln w="38100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21395" y="6405371"/>
            <a:ext cx="179831" cy="1783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97418" y="6440423"/>
            <a:ext cx="810260" cy="114300"/>
          </a:xfrm>
          <a:custGeom>
            <a:avLst/>
            <a:gdLst/>
            <a:ahLst/>
            <a:cxnLst/>
            <a:rect l="l" t="t" r="r" b="b"/>
            <a:pathLst>
              <a:path w="81025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810259" h="114300">
                <a:moveTo>
                  <a:pt x="695959" y="0"/>
                </a:moveTo>
                <a:lnTo>
                  <a:pt x="695959" y="114300"/>
                </a:lnTo>
                <a:lnTo>
                  <a:pt x="772159" y="76200"/>
                </a:lnTo>
                <a:lnTo>
                  <a:pt x="715009" y="76200"/>
                </a:lnTo>
                <a:lnTo>
                  <a:pt x="715009" y="38100"/>
                </a:lnTo>
                <a:lnTo>
                  <a:pt x="772159" y="38100"/>
                </a:lnTo>
                <a:lnTo>
                  <a:pt x="695959" y="0"/>
                </a:lnTo>
                <a:close/>
              </a:path>
              <a:path w="810259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810259" h="114300">
                <a:moveTo>
                  <a:pt x="695959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695959" y="76200"/>
                </a:lnTo>
                <a:lnTo>
                  <a:pt x="695959" y="38100"/>
                </a:lnTo>
                <a:close/>
              </a:path>
              <a:path w="810259" h="114300">
                <a:moveTo>
                  <a:pt x="772159" y="38100"/>
                </a:moveTo>
                <a:lnTo>
                  <a:pt x="715009" y="38100"/>
                </a:lnTo>
                <a:lnTo>
                  <a:pt x="715009" y="76200"/>
                </a:lnTo>
                <a:lnTo>
                  <a:pt x="772159" y="76200"/>
                </a:lnTo>
                <a:lnTo>
                  <a:pt x="810259" y="57150"/>
                </a:lnTo>
                <a:lnTo>
                  <a:pt x="772159" y="3810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22442" y="1034160"/>
            <a:ext cx="668020" cy="114300"/>
          </a:xfrm>
          <a:custGeom>
            <a:avLst/>
            <a:gdLst/>
            <a:ahLst/>
            <a:cxnLst/>
            <a:rect l="l" t="t" r="r" b="b"/>
            <a:pathLst>
              <a:path w="668020" h="114300">
                <a:moveTo>
                  <a:pt x="630102" y="37846"/>
                </a:moveTo>
                <a:lnTo>
                  <a:pt x="572262" y="37846"/>
                </a:lnTo>
                <a:lnTo>
                  <a:pt x="572516" y="75946"/>
                </a:lnTo>
                <a:lnTo>
                  <a:pt x="553465" y="76085"/>
                </a:lnTo>
                <a:lnTo>
                  <a:pt x="553720" y="114173"/>
                </a:lnTo>
                <a:lnTo>
                  <a:pt x="667639" y="56261"/>
                </a:lnTo>
                <a:lnTo>
                  <a:pt x="630102" y="37846"/>
                </a:lnTo>
                <a:close/>
              </a:path>
              <a:path w="668020" h="114300">
                <a:moveTo>
                  <a:pt x="553211" y="37985"/>
                </a:moveTo>
                <a:lnTo>
                  <a:pt x="0" y="42037"/>
                </a:lnTo>
                <a:lnTo>
                  <a:pt x="254" y="80137"/>
                </a:lnTo>
                <a:lnTo>
                  <a:pt x="553465" y="76085"/>
                </a:lnTo>
                <a:lnTo>
                  <a:pt x="553211" y="37985"/>
                </a:lnTo>
                <a:close/>
              </a:path>
              <a:path w="668020" h="114300">
                <a:moveTo>
                  <a:pt x="572262" y="37846"/>
                </a:moveTo>
                <a:lnTo>
                  <a:pt x="553211" y="37985"/>
                </a:lnTo>
                <a:lnTo>
                  <a:pt x="553465" y="76085"/>
                </a:lnTo>
                <a:lnTo>
                  <a:pt x="572516" y="75946"/>
                </a:lnTo>
                <a:lnTo>
                  <a:pt x="572262" y="37846"/>
                </a:lnTo>
                <a:close/>
              </a:path>
              <a:path w="668020" h="114300">
                <a:moveTo>
                  <a:pt x="552958" y="0"/>
                </a:moveTo>
                <a:lnTo>
                  <a:pt x="553211" y="37985"/>
                </a:lnTo>
                <a:lnTo>
                  <a:pt x="630102" y="37846"/>
                </a:lnTo>
                <a:lnTo>
                  <a:pt x="552958" y="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322442" y="1610232"/>
            <a:ext cx="668020" cy="114300"/>
          </a:xfrm>
          <a:custGeom>
            <a:avLst/>
            <a:gdLst/>
            <a:ahLst/>
            <a:cxnLst/>
            <a:rect l="l" t="t" r="r" b="b"/>
            <a:pathLst>
              <a:path w="668020" h="114300">
                <a:moveTo>
                  <a:pt x="630102" y="37846"/>
                </a:moveTo>
                <a:lnTo>
                  <a:pt x="572262" y="37846"/>
                </a:lnTo>
                <a:lnTo>
                  <a:pt x="572516" y="75946"/>
                </a:lnTo>
                <a:lnTo>
                  <a:pt x="553465" y="76085"/>
                </a:lnTo>
                <a:lnTo>
                  <a:pt x="553720" y="114173"/>
                </a:lnTo>
                <a:lnTo>
                  <a:pt x="667639" y="56261"/>
                </a:lnTo>
                <a:lnTo>
                  <a:pt x="630102" y="37846"/>
                </a:lnTo>
                <a:close/>
              </a:path>
              <a:path w="668020" h="114300">
                <a:moveTo>
                  <a:pt x="553211" y="37985"/>
                </a:moveTo>
                <a:lnTo>
                  <a:pt x="0" y="42037"/>
                </a:lnTo>
                <a:lnTo>
                  <a:pt x="254" y="80137"/>
                </a:lnTo>
                <a:lnTo>
                  <a:pt x="553465" y="76085"/>
                </a:lnTo>
                <a:lnTo>
                  <a:pt x="553211" y="37985"/>
                </a:lnTo>
                <a:close/>
              </a:path>
              <a:path w="668020" h="114300">
                <a:moveTo>
                  <a:pt x="572262" y="37846"/>
                </a:moveTo>
                <a:lnTo>
                  <a:pt x="553211" y="37985"/>
                </a:lnTo>
                <a:lnTo>
                  <a:pt x="553465" y="76085"/>
                </a:lnTo>
                <a:lnTo>
                  <a:pt x="572516" y="75946"/>
                </a:lnTo>
                <a:lnTo>
                  <a:pt x="572262" y="37846"/>
                </a:lnTo>
                <a:close/>
              </a:path>
              <a:path w="668020" h="114300">
                <a:moveTo>
                  <a:pt x="552958" y="0"/>
                </a:moveTo>
                <a:lnTo>
                  <a:pt x="553211" y="37985"/>
                </a:lnTo>
                <a:lnTo>
                  <a:pt x="630102" y="37846"/>
                </a:lnTo>
                <a:lnTo>
                  <a:pt x="552958" y="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22442" y="2311272"/>
            <a:ext cx="668020" cy="114300"/>
          </a:xfrm>
          <a:custGeom>
            <a:avLst/>
            <a:gdLst/>
            <a:ahLst/>
            <a:cxnLst/>
            <a:rect l="l" t="t" r="r" b="b"/>
            <a:pathLst>
              <a:path w="668020" h="114300">
                <a:moveTo>
                  <a:pt x="630102" y="37846"/>
                </a:moveTo>
                <a:lnTo>
                  <a:pt x="572262" y="37846"/>
                </a:lnTo>
                <a:lnTo>
                  <a:pt x="572516" y="75946"/>
                </a:lnTo>
                <a:lnTo>
                  <a:pt x="553465" y="76085"/>
                </a:lnTo>
                <a:lnTo>
                  <a:pt x="553720" y="114173"/>
                </a:lnTo>
                <a:lnTo>
                  <a:pt x="667639" y="56261"/>
                </a:lnTo>
                <a:lnTo>
                  <a:pt x="630102" y="37846"/>
                </a:lnTo>
                <a:close/>
              </a:path>
              <a:path w="668020" h="114300">
                <a:moveTo>
                  <a:pt x="553211" y="37985"/>
                </a:moveTo>
                <a:lnTo>
                  <a:pt x="0" y="42037"/>
                </a:lnTo>
                <a:lnTo>
                  <a:pt x="254" y="80137"/>
                </a:lnTo>
                <a:lnTo>
                  <a:pt x="553465" y="76085"/>
                </a:lnTo>
                <a:lnTo>
                  <a:pt x="553211" y="37985"/>
                </a:lnTo>
                <a:close/>
              </a:path>
              <a:path w="668020" h="114300">
                <a:moveTo>
                  <a:pt x="572262" y="37846"/>
                </a:moveTo>
                <a:lnTo>
                  <a:pt x="553211" y="37985"/>
                </a:lnTo>
                <a:lnTo>
                  <a:pt x="553465" y="76085"/>
                </a:lnTo>
                <a:lnTo>
                  <a:pt x="572516" y="75946"/>
                </a:lnTo>
                <a:lnTo>
                  <a:pt x="572262" y="37846"/>
                </a:lnTo>
                <a:close/>
              </a:path>
              <a:path w="668020" h="114300">
                <a:moveTo>
                  <a:pt x="552958" y="0"/>
                </a:moveTo>
                <a:lnTo>
                  <a:pt x="553211" y="37985"/>
                </a:lnTo>
                <a:lnTo>
                  <a:pt x="630102" y="37846"/>
                </a:lnTo>
                <a:lnTo>
                  <a:pt x="552958" y="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02630" y="2885820"/>
            <a:ext cx="668020" cy="114300"/>
          </a:xfrm>
          <a:custGeom>
            <a:avLst/>
            <a:gdLst/>
            <a:ahLst/>
            <a:cxnLst/>
            <a:rect l="l" t="t" r="r" b="b"/>
            <a:pathLst>
              <a:path w="668020" h="114300">
                <a:moveTo>
                  <a:pt x="630102" y="37846"/>
                </a:moveTo>
                <a:lnTo>
                  <a:pt x="572262" y="37846"/>
                </a:lnTo>
                <a:lnTo>
                  <a:pt x="572516" y="75946"/>
                </a:lnTo>
                <a:lnTo>
                  <a:pt x="553465" y="76085"/>
                </a:lnTo>
                <a:lnTo>
                  <a:pt x="553720" y="114173"/>
                </a:lnTo>
                <a:lnTo>
                  <a:pt x="667639" y="56261"/>
                </a:lnTo>
                <a:lnTo>
                  <a:pt x="630102" y="37846"/>
                </a:lnTo>
                <a:close/>
              </a:path>
              <a:path w="668020" h="114300">
                <a:moveTo>
                  <a:pt x="553211" y="37985"/>
                </a:moveTo>
                <a:lnTo>
                  <a:pt x="0" y="42037"/>
                </a:lnTo>
                <a:lnTo>
                  <a:pt x="254" y="80137"/>
                </a:lnTo>
                <a:lnTo>
                  <a:pt x="553465" y="76085"/>
                </a:lnTo>
                <a:lnTo>
                  <a:pt x="553211" y="37985"/>
                </a:lnTo>
                <a:close/>
              </a:path>
              <a:path w="668020" h="114300">
                <a:moveTo>
                  <a:pt x="572262" y="37846"/>
                </a:moveTo>
                <a:lnTo>
                  <a:pt x="553211" y="37985"/>
                </a:lnTo>
                <a:lnTo>
                  <a:pt x="553465" y="76085"/>
                </a:lnTo>
                <a:lnTo>
                  <a:pt x="572516" y="75946"/>
                </a:lnTo>
                <a:lnTo>
                  <a:pt x="572262" y="37846"/>
                </a:lnTo>
                <a:close/>
              </a:path>
              <a:path w="668020" h="114300">
                <a:moveTo>
                  <a:pt x="552958" y="0"/>
                </a:moveTo>
                <a:lnTo>
                  <a:pt x="553211" y="37985"/>
                </a:lnTo>
                <a:lnTo>
                  <a:pt x="630102" y="37846"/>
                </a:lnTo>
                <a:lnTo>
                  <a:pt x="552958" y="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02630" y="3460369"/>
            <a:ext cx="668020" cy="114300"/>
          </a:xfrm>
          <a:custGeom>
            <a:avLst/>
            <a:gdLst/>
            <a:ahLst/>
            <a:cxnLst/>
            <a:rect l="l" t="t" r="r" b="b"/>
            <a:pathLst>
              <a:path w="668020" h="114300">
                <a:moveTo>
                  <a:pt x="630102" y="37845"/>
                </a:moveTo>
                <a:lnTo>
                  <a:pt x="572262" y="37845"/>
                </a:lnTo>
                <a:lnTo>
                  <a:pt x="572516" y="75945"/>
                </a:lnTo>
                <a:lnTo>
                  <a:pt x="553465" y="76085"/>
                </a:lnTo>
                <a:lnTo>
                  <a:pt x="553720" y="114173"/>
                </a:lnTo>
                <a:lnTo>
                  <a:pt x="667639" y="56261"/>
                </a:lnTo>
                <a:lnTo>
                  <a:pt x="630102" y="37845"/>
                </a:lnTo>
                <a:close/>
              </a:path>
              <a:path w="668020" h="114300">
                <a:moveTo>
                  <a:pt x="553211" y="37985"/>
                </a:moveTo>
                <a:lnTo>
                  <a:pt x="0" y="42037"/>
                </a:lnTo>
                <a:lnTo>
                  <a:pt x="254" y="80137"/>
                </a:lnTo>
                <a:lnTo>
                  <a:pt x="553465" y="76085"/>
                </a:lnTo>
                <a:lnTo>
                  <a:pt x="553211" y="37985"/>
                </a:lnTo>
                <a:close/>
              </a:path>
              <a:path w="668020" h="114300">
                <a:moveTo>
                  <a:pt x="572262" y="37845"/>
                </a:moveTo>
                <a:lnTo>
                  <a:pt x="553211" y="37985"/>
                </a:lnTo>
                <a:lnTo>
                  <a:pt x="553465" y="76085"/>
                </a:lnTo>
                <a:lnTo>
                  <a:pt x="572516" y="75945"/>
                </a:lnTo>
                <a:lnTo>
                  <a:pt x="572262" y="37845"/>
                </a:lnTo>
                <a:close/>
              </a:path>
              <a:path w="668020" h="114300">
                <a:moveTo>
                  <a:pt x="552958" y="0"/>
                </a:moveTo>
                <a:lnTo>
                  <a:pt x="553211" y="37985"/>
                </a:lnTo>
                <a:lnTo>
                  <a:pt x="630102" y="37845"/>
                </a:lnTo>
                <a:lnTo>
                  <a:pt x="552958" y="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01107" y="4034916"/>
            <a:ext cx="668020" cy="114300"/>
          </a:xfrm>
          <a:custGeom>
            <a:avLst/>
            <a:gdLst/>
            <a:ahLst/>
            <a:cxnLst/>
            <a:rect l="l" t="t" r="r" b="b"/>
            <a:pathLst>
              <a:path w="668020" h="114300">
                <a:moveTo>
                  <a:pt x="630102" y="37846"/>
                </a:moveTo>
                <a:lnTo>
                  <a:pt x="572262" y="37846"/>
                </a:lnTo>
                <a:lnTo>
                  <a:pt x="572515" y="75946"/>
                </a:lnTo>
                <a:lnTo>
                  <a:pt x="553465" y="76085"/>
                </a:lnTo>
                <a:lnTo>
                  <a:pt x="553719" y="114173"/>
                </a:lnTo>
                <a:lnTo>
                  <a:pt x="667638" y="56261"/>
                </a:lnTo>
                <a:lnTo>
                  <a:pt x="630102" y="37846"/>
                </a:lnTo>
                <a:close/>
              </a:path>
              <a:path w="668020" h="114300">
                <a:moveTo>
                  <a:pt x="553211" y="37985"/>
                </a:moveTo>
                <a:lnTo>
                  <a:pt x="0" y="42037"/>
                </a:lnTo>
                <a:lnTo>
                  <a:pt x="253" y="80137"/>
                </a:lnTo>
                <a:lnTo>
                  <a:pt x="553465" y="76085"/>
                </a:lnTo>
                <a:lnTo>
                  <a:pt x="553211" y="37985"/>
                </a:lnTo>
                <a:close/>
              </a:path>
              <a:path w="668020" h="114300">
                <a:moveTo>
                  <a:pt x="572262" y="37846"/>
                </a:moveTo>
                <a:lnTo>
                  <a:pt x="553211" y="37985"/>
                </a:lnTo>
                <a:lnTo>
                  <a:pt x="553465" y="76085"/>
                </a:lnTo>
                <a:lnTo>
                  <a:pt x="572515" y="75946"/>
                </a:lnTo>
                <a:lnTo>
                  <a:pt x="572262" y="37846"/>
                </a:lnTo>
                <a:close/>
              </a:path>
              <a:path w="668020" h="114300">
                <a:moveTo>
                  <a:pt x="552957" y="0"/>
                </a:moveTo>
                <a:lnTo>
                  <a:pt x="553211" y="37985"/>
                </a:lnTo>
                <a:lnTo>
                  <a:pt x="630102" y="37846"/>
                </a:lnTo>
                <a:lnTo>
                  <a:pt x="552957" y="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01107" y="4723764"/>
            <a:ext cx="668020" cy="114300"/>
          </a:xfrm>
          <a:custGeom>
            <a:avLst/>
            <a:gdLst/>
            <a:ahLst/>
            <a:cxnLst/>
            <a:rect l="l" t="t" r="r" b="b"/>
            <a:pathLst>
              <a:path w="668020" h="114300">
                <a:moveTo>
                  <a:pt x="630102" y="37846"/>
                </a:moveTo>
                <a:lnTo>
                  <a:pt x="572262" y="37846"/>
                </a:lnTo>
                <a:lnTo>
                  <a:pt x="572515" y="75946"/>
                </a:lnTo>
                <a:lnTo>
                  <a:pt x="553465" y="76085"/>
                </a:lnTo>
                <a:lnTo>
                  <a:pt x="553719" y="114300"/>
                </a:lnTo>
                <a:lnTo>
                  <a:pt x="667638" y="56261"/>
                </a:lnTo>
                <a:lnTo>
                  <a:pt x="630102" y="37846"/>
                </a:lnTo>
                <a:close/>
              </a:path>
              <a:path w="668020" h="114300">
                <a:moveTo>
                  <a:pt x="553211" y="37985"/>
                </a:moveTo>
                <a:lnTo>
                  <a:pt x="0" y="42037"/>
                </a:lnTo>
                <a:lnTo>
                  <a:pt x="253" y="80137"/>
                </a:lnTo>
                <a:lnTo>
                  <a:pt x="553465" y="76085"/>
                </a:lnTo>
                <a:lnTo>
                  <a:pt x="553211" y="37985"/>
                </a:lnTo>
                <a:close/>
              </a:path>
              <a:path w="668020" h="114300">
                <a:moveTo>
                  <a:pt x="572262" y="37846"/>
                </a:moveTo>
                <a:lnTo>
                  <a:pt x="553211" y="37985"/>
                </a:lnTo>
                <a:lnTo>
                  <a:pt x="553465" y="76085"/>
                </a:lnTo>
                <a:lnTo>
                  <a:pt x="572515" y="75946"/>
                </a:lnTo>
                <a:lnTo>
                  <a:pt x="572262" y="37846"/>
                </a:lnTo>
                <a:close/>
              </a:path>
              <a:path w="668020" h="114300">
                <a:moveTo>
                  <a:pt x="552957" y="0"/>
                </a:moveTo>
                <a:lnTo>
                  <a:pt x="553211" y="37985"/>
                </a:lnTo>
                <a:lnTo>
                  <a:pt x="630102" y="37846"/>
                </a:lnTo>
                <a:lnTo>
                  <a:pt x="552957" y="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22442" y="5302884"/>
            <a:ext cx="668020" cy="114300"/>
          </a:xfrm>
          <a:custGeom>
            <a:avLst/>
            <a:gdLst/>
            <a:ahLst/>
            <a:cxnLst/>
            <a:rect l="l" t="t" r="r" b="b"/>
            <a:pathLst>
              <a:path w="668020" h="114300">
                <a:moveTo>
                  <a:pt x="630102" y="37845"/>
                </a:moveTo>
                <a:lnTo>
                  <a:pt x="572262" y="37845"/>
                </a:lnTo>
                <a:lnTo>
                  <a:pt x="572516" y="75946"/>
                </a:lnTo>
                <a:lnTo>
                  <a:pt x="553465" y="76085"/>
                </a:lnTo>
                <a:lnTo>
                  <a:pt x="553720" y="114172"/>
                </a:lnTo>
                <a:lnTo>
                  <a:pt x="667639" y="56261"/>
                </a:lnTo>
                <a:lnTo>
                  <a:pt x="630102" y="37845"/>
                </a:lnTo>
                <a:close/>
              </a:path>
              <a:path w="668020" h="114300">
                <a:moveTo>
                  <a:pt x="553211" y="37985"/>
                </a:moveTo>
                <a:lnTo>
                  <a:pt x="0" y="42037"/>
                </a:lnTo>
                <a:lnTo>
                  <a:pt x="254" y="80137"/>
                </a:lnTo>
                <a:lnTo>
                  <a:pt x="553465" y="76085"/>
                </a:lnTo>
                <a:lnTo>
                  <a:pt x="553211" y="37985"/>
                </a:lnTo>
                <a:close/>
              </a:path>
              <a:path w="668020" h="114300">
                <a:moveTo>
                  <a:pt x="572262" y="37845"/>
                </a:moveTo>
                <a:lnTo>
                  <a:pt x="553211" y="37985"/>
                </a:lnTo>
                <a:lnTo>
                  <a:pt x="553465" y="76085"/>
                </a:lnTo>
                <a:lnTo>
                  <a:pt x="572516" y="75946"/>
                </a:lnTo>
                <a:lnTo>
                  <a:pt x="572262" y="37845"/>
                </a:lnTo>
                <a:close/>
              </a:path>
              <a:path w="668020" h="114300">
                <a:moveTo>
                  <a:pt x="552958" y="0"/>
                </a:moveTo>
                <a:lnTo>
                  <a:pt x="553211" y="37985"/>
                </a:lnTo>
                <a:lnTo>
                  <a:pt x="630102" y="37845"/>
                </a:lnTo>
                <a:lnTo>
                  <a:pt x="552958" y="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22442" y="5862129"/>
            <a:ext cx="668020" cy="114300"/>
          </a:xfrm>
          <a:custGeom>
            <a:avLst/>
            <a:gdLst/>
            <a:ahLst/>
            <a:cxnLst/>
            <a:rect l="l" t="t" r="r" b="b"/>
            <a:pathLst>
              <a:path w="668020" h="114300">
                <a:moveTo>
                  <a:pt x="630248" y="37960"/>
                </a:moveTo>
                <a:lnTo>
                  <a:pt x="572262" y="37960"/>
                </a:lnTo>
                <a:lnTo>
                  <a:pt x="572516" y="76060"/>
                </a:lnTo>
                <a:lnTo>
                  <a:pt x="553465" y="76198"/>
                </a:lnTo>
                <a:lnTo>
                  <a:pt x="553720" y="114300"/>
                </a:lnTo>
                <a:lnTo>
                  <a:pt x="667639" y="56324"/>
                </a:lnTo>
                <a:lnTo>
                  <a:pt x="630248" y="37960"/>
                </a:lnTo>
                <a:close/>
              </a:path>
              <a:path w="668020" h="114300">
                <a:moveTo>
                  <a:pt x="553211" y="38098"/>
                </a:moveTo>
                <a:lnTo>
                  <a:pt x="0" y="42100"/>
                </a:lnTo>
                <a:lnTo>
                  <a:pt x="254" y="80200"/>
                </a:lnTo>
                <a:lnTo>
                  <a:pt x="553465" y="76198"/>
                </a:lnTo>
                <a:lnTo>
                  <a:pt x="553211" y="38098"/>
                </a:lnTo>
                <a:close/>
              </a:path>
              <a:path w="668020" h="114300">
                <a:moveTo>
                  <a:pt x="572262" y="37960"/>
                </a:moveTo>
                <a:lnTo>
                  <a:pt x="553211" y="38098"/>
                </a:lnTo>
                <a:lnTo>
                  <a:pt x="553465" y="76198"/>
                </a:lnTo>
                <a:lnTo>
                  <a:pt x="572516" y="76060"/>
                </a:lnTo>
                <a:lnTo>
                  <a:pt x="572262" y="37960"/>
                </a:lnTo>
                <a:close/>
              </a:path>
              <a:path w="668020" h="114300">
                <a:moveTo>
                  <a:pt x="552958" y="0"/>
                </a:moveTo>
                <a:lnTo>
                  <a:pt x="553211" y="38098"/>
                </a:lnTo>
                <a:lnTo>
                  <a:pt x="630248" y="37960"/>
                </a:lnTo>
                <a:lnTo>
                  <a:pt x="552958" y="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22442" y="6439725"/>
            <a:ext cx="668020" cy="114300"/>
          </a:xfrm>
          <a:custGeom>
            <a:avLst/>
            <a:gdLst/>
            <a:ahLst/>
            <a:cxnLst/>
            <a:rect l="l" t="t" r="r" b="b"/>
            <a:pathLst>
              <a:path w="668020" h="114300">
                <a:moveTo>
                  <a:pt x="630248" y="37960"/>
                </a:moveTo>
                <a:lnTo>
                  <a:pt x="572262" y="37960"/>
                </a:lnTo>
                <a:lnTo>
                  <a:pt x="572516" y="76060"/>
                </a:lnTo>
                <a:lnTo>
                  <a:pt x="553465" y="76198"/>
                </a:lnTo>
                <a:lnTo>
                  <a:pt x="553720" y="114300"/>
                </a:lnTo>
                <a:lnTo>
                  <a:pt x="667639" y="56324"/>
                </a:lnTo>
                <a:lnTo>
                  <a:pt x="630248" y="37960"/>
                </a:lnTo>
                <a:close/>
              </a:path>
              <a:path w="668020" h="114300">
                <a:moveTo>
                  <a:pt x="553211" y="38098"/>
                </a:moveTo>
                <a:lnTo>
                  <a:pt x="0" y="42100"/>
                </a:lnTo>
                <a:lnTo>
                  <a:pt x="254" y="80200"/>
                </a:lnTo>
                <a:lnTo>
                  <a:pt x="553465" y="76198"/>
                </a:lnTo>
                <a:lnTo>
                  <a:pt x="553211" y="38098"/>
                </a:lnTo>
                <a:close/>
              </a:path>
              <a:path w="668020" h="114300">
                <a:moveTo>
                  <a:pt x="572262" y="37960"/>
                </a:moveTo>
                <a:lnTo>
                  <a:pt x="553211" y="38098"/>
                </a:lnTo>
                <a:lnTo>
                  <a:pt x="553465" y="76198"/>
                </a:lnTo>
                <a:lnTo>
                  <a:pt x="572516" y="76060"/>
                </a:lnTo>
                <a:lnTo>
                  <a:pt x="572262" y="37960"/>
                </a:lnTo>
                <a:close/>
              </a:path>
              <a:path w="668020" h="114300">
                <a:moveTo>
                  <a:pt x="552958" y="0"/>
                </a:moveTo>
                <a:lnTo>
                  <a:pt x="553211" y="38098"/>
                </a:lnTo>
                <a:lnTo>
                  <a:pt x="630248" y="37960"/>
                </a:lnTo>
                <a:lnTo>
                  <a:pt x="552958" y="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22570" y="1085849"/>
            <a:ext cx="0" cy="5434330"/>
          </a:xfrm>
          <a:custGeom>
            <a:avLst/>
            <a:gdLst/>
            <a:ahLst/>
            <a:cxnLst/>
            <a:rect l="l" t="t" r="r" b="b"/>
            <a:pathLst>
              <a:path h="5434330">
                <a:moveTo>
                  <a:pt x="0" y="0"/>
                </a:moveTo>
                <a:lnTo>
                  <a:pt x="0" y="5434063"/>
                </a:lnTo>
              </a:path>
            </a:pathLst>
          </a:custGeom>
          <a:ln w="38100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46982" y="3521201"/>
            <a:ext cx="1254125" cy="0"/>
          </a:xfrm>
          <a:custGeom>
            <a:avLst/>
            <a:gdLst/>
            <a:ahLst/>
            <a:cxnLst/>
            <a:rect l="l" t="t" r="r" b="b"/>
            <a:pathLst>
              <a:path w="1254125">
                <a:moveTo>
                  <a:pt x="0" y="0"/>
                </a:moveTo>
                <a:lnTo>
                  <a:pt x="1253870" y="0"/>
                </a:lnTo>
              </a:path>
            </a:pathLst>
          </a:custGeom>
          <a:ln w="38100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77389" y="3230117"/>
            <a:ext cx="2070100" cy="551815"/>
          </a:xfrm>
          <a:custGeom>
            <a:avLst/>
            <a:gdLst/>
            <a:ahLst/>
            <a:cxnLst/>
            <a:rect l="l" t="t" r="r" b="b"/>
            <a:pathLst>
              <a:path w="2070100" h="551814">
                <a:moveTo>
                  <a:pt x="0" y="551688"/>
                </a:moveTo>
                <a:lnTo>
                  <a:pt x="2069591" y="551688"/>
                </a:lnTo>
                <a:lnTo>
                  <a:pt x="2069591" y="0"/>
                </a:lnTo>
                <a:lnTo>
                  <a:pt x="0" y="0"/>
                </a:lnTo>
                <a:lnTo>
                  <a:pt x="0" y="551688"/>
                </a:lnTo>
                <a:close/>
              </a:path>
            </a:pathLst>
          </a:custGeom>
          <a:solidFill>
            <a:srgbClr val="0017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77389" y="3230117"/>
            <a:ext cx="2070100" cy="551815"/>
          </a:xfrm>
          <a:custGeom>
            <a:avLst/>
            <a:gdLst/>
            <a:ahLst/>
            <a:cxnLst/>
            <a:rect l="l" t="t" r="r" b="b"/>
            <a:pathLst>
              <a:path w="2070100" h="551814">
                <a:moveTo>
                  <a:pt x="0" y="551688"/>
                </a:moveTo>
                <a:lnTo>
                  <a:pt x="2069591" y="551688"/>
                </a:lnTo>
                <a:lnTo>
                  <a:pt x="2069591" y="0"/>
                </a:lnTo>
                <a:lnTo>
                  <a:pt x="0" y="0"/>
                </a:lnTo>
                <a:lnTo>
                  <a:pt x="0" y="551688"/>
                </a:lnTo>
                <a:close/>
              </a:path>
            </a:pathLst>
          </a:custGeom>
          <a:ln w="10668">
            <a:solidFill>
              <a:srgbClr val="0017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972055" y="3379723"/>
            <a:ext cx="208026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Metrics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5309"/>
            <a:ext cx="4063060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6228" y="1551177"/>
            <a:ext cx="3403384" cy="3519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2330" y="1981580"/>
            <a:ext cx="3870325" cy="3577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7719" y="2417444"/>
            <a:ext cx="4544098" cy="3558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2330" y="2855721"/>
            <a:ext cx="4542535" cy="353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9934" y="3287648"/>
            <a:ext cx="3414979" cy="3558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9579" y="3879850"/>
            <a:ext cx="2452293" cy="2727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7011" y="4443475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6360" y="4352797"/>
            <a:ext cx="3419500" cy="2513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7011" y="4816855"/>
            <a:ext cx="33705" cy="336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5354" y="4723383"/>
            <a:ext cx="3865321" cy="2555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43965" y="5037073"/>
            <a:ext cx="1131544" cy="1948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7011" y="5499607"/>
            <a:ext cx="33705" cy="33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6360" y="5408929"/>
            <a:ext cx="4590821" cy="25273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7011" y="5872988"/>
            <a:ext cx="33705" cy="3370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4074" y="5782309"/>
            <a:ext cx="1775866" cy="19481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68929" y="5893765"/>
            <a:ext cx="69071" cy="163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57322" y="5782309"/>
            <a:ext cx="2609850" cy="2527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785" y="6093205"/>
            <a:ext cx="3692537" cy="2527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4351" y="6404101"/>
            <a:ext cx="1493202" cy="19481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C249581-EDD0-4D9B-8F13-ED2F4EB353A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94451" y="478439"/>
            <a:ext cx="6948084" cy="4233862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5309"/>
            <a:ext cx="3759936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3180" y="1545208"/>
            <a:ext cx="7429665" cy="3558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9579" y="2112771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6840" y="2019299"/>
            <a:ext cx="10476763" cy="255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1265" y="2330195"/>
            <a:ext cx="10472432" cy="255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4059" y="2643885"/>
            <a:ext cx="8414143" cy="2527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4255" y="3192652"/>
            <a:ext cx="47142" cy="471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3180" y="3061588"/>
            <a:ext cx="8150517" cy="3577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579" y="3629151"/>
            <a:ext cx="33705" cy="336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6840" y="3538473"/>
            <a:ext cx="6423304" cy="2527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4255" y="4088764"/>
            <a:ext cx="47142" cy="471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3180" y="3965066"/>
            <a:ext cx="1650657" cy="3484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9579" y="4525263"/>
            <a:ext cx="33705" cy="336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5834" y="4431791"/>
            <a:ext cx="10415727" cy="2555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4059" y="4745481"/>
            <a:ext cx="7543939" cy="2513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255" y="5294248"/>
            <a:ext cx="47142" cy="471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3180" y="5163184"/>
            <a:ext cx="5340261" cy="35775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9579" y="5730760"/>
            <a:ext cx="33705" cy="3369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86840" y="5640069"/>
            <a:ext cx="4651781" cy="25276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4255" y="6190322"/>
            <a:ext cx="47142" cy="4712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9993" y="6063233"/>
            <a:ext cx="3799636" cy="27274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5309"/>
            <a:ext cx="6236944" cy="4193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55" y="1676272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3780" y="1549145"/>
            <a:ext cx="7337145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9579" y="2114295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6840" y="2020823"/>
            <a:ext cx="6579895" cy="255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95438" y="2135060"/>
            <a:ext cx="69071" cy="16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01864" y="2023617"/>
            <a:ext cx="1202689" cy="1948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4255" y="2549524"/>
            <a:ext cx="47142" cy="471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3180" y="2418460"/>
            <a:ext cx="3456597" cy="2767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9579" y="2987547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6840" y="2894075"/>
            <a:ext cx="10123322" cy="2555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4059" y="3207765"/>
            <a:ext cx="3219208" cy="2527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4255" y="3733672"/>
            <a:ext cx="47142" cy="4711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63180" y="3606545"/>
            <a:ext cx="2601633" cy="35382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9579" y="4171695"/>
            <a:ext cx="33705" cy="336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6840" y="4078223"/>
            <a:ext cx="3477031" cy="2555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255" y="4605400"/>
            <a:ext cx="47142" cy="471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3180" y="4478273"/>
            <a:ext cx="3296577" cy="35382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9579" y="5044947"/>
            <a:ext cx="33705" cy="336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86840" y="4951475"/>
            <a:ext cx="8134121" cy="25552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4255" y="5478652"/>
            <a:ext cx="47142" cy="4711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6531" y="5351525"/>
            <a:ext cx="4290110" cy="2727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9579" y="5916688"/>
            <a:ext cx="33705" cy="3369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74940" y="5823216"/>
            <a:ext cx="10336390" cy="2555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76210" y="6134112"/>
            <a:ext cx="5441810" cy="25554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5309"/>
            <a:ext cx="6622618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11752" y="5268467"/>
            <a:ext cx="1329055" cy="957580"/>
          </a:xfrm>
          <a:custGeom>
            <a:avLst/>
            <a:gdLst/>
            <a:ahLst/>
            <a:cxnLst/>
            <a:rect l="l" t="t" r="r" b="b"/>
            <a:pathLst>
              <a:path w="1329054" h="957579">
                <a:moveTo>
                  <a:pt x="0" y="957072"/>
                </a:moveTo>
                <a:lnTo>
                  <a:pt x="1328927" y="957072"/>
                </a:lnTo>
                <a:lnTo>
                  <a:pt x="1328927" y="0"/>
                </a:lnTo>
                <a:lnTo>
                  <a:pt x="0" y="0"/>
                </a:lnTo>
                <a:lnTo>
                  <a:pt x="0" y="957072"/>
                </a:lnTo>
                <a:close/>
              </a:path>
            </a:pathLst>
          </a:custGeom>
          <a:solidFill>
            <a:srgbClr val="5C2C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88916" y="5472124"/>
            <a:ext cx="976630" cy="4616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Bac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ou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endParaRPr sz="14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Services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71259" y="2599943"/>
            <a:ext cx="2002789" cy="2002789"/>
          </a:xfrm>
          <a:custGeom>
            <a:avLst/>
            <a:gdLst/>
            <a:ahLst/>
            <a:cxnLst/>
            <a:rect l="l" t="t" r="r" b="b"/>
            <a:pathLst>
              <a:path w="2002790" h="2002789">
                <a:moveTo>
                  <a:pt x="0" y="2002536"/>
                </a:moveTo>
                <a:lnTo>
                  <a:pt x="2002536" y="2002536"/>
                </a:lnTo>
                <a:lnTo>
                  <a:pt x="2002536" y="0"/>
                </a:lnTo>
                <a:lnTo>
                  <a:pt x="0" y="0"/>
                </a:lnTo>
                <a:lnTo>
                  <a:pt x="0" y="2002536"/>
                </a:lnTo>
                <a:close/>
              </a:path>
            </a:pathLst>
          </a:custGeom>
          <a:solidFill>
            <a:srgbClr val="0017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71259" y="2692145"/>
            <a:ext cx="2002789" cy="6477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75" algn="ctr">
              <a:lnSpc>
                <a:spcPts val="2455"/>
              </a:lnSpc>
              <a:spcBef>
                <a:spcPts val="90"/>
              </a:spcBef>
            </a:pPr>
            <a:r>
              <a:rPr sz="2050" spc="-5" dirty="0">
                <a:solidFill>
                  <a:srgbClr val="FFFFFF"/>
                </a:solidFill>
                <a:latin typeface="Segoe UI"/>
                <a:cs typeface="Segoe UI"/>
              </a:rPr>
              <a:t>Application</a:t>
            </a:r>
            <a:endParaRPr sz="2050">
              <a:latin typeface="Segoe UI"/>
              <a:cs typeface="Segoe UI"/>
            </a:endParaRPr>
          </a:p>
          <a:p>
            <a:pPr marL="2540" algn="ctr">
              <a:lnSpc>
                <a:spcPts val="2455"/>
              </a:lnSpc>
            </a:pPr>
            <a:r>
              <a:rPr sz="2050" spc="-10" dirty="0">
                <a:solidFill>
                  <a:srgbClr val="FFFFFF"/>
                </a:solidFill>
                <a:latin typeface="Segoe UI"/>
                <a:cs typeface="Segoe UI"/>
              </a:rPr>
              <a:t>Insights</a:t>
            </a:r>
            <a:endParaRPr sz="205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94382" y="3455669"/>
            <a:ext cx="1339850" cy="946785"/>
          </a:xfrm>
          <a:custGeom>
            <a:avLst/>
            <a:gdLst/>
            <a:ahLst/>
            <a:cxnLst/>
            <a:rect l="l" t="t" r="r" b="b"/>
            <a:pathLst>
              <a:path w="1339850" h="946785">
                <a:moveTo>
                  <a:pt x="1339595" y="0"/>
                </a:moveTo>
                <a:lnTo>
                  <a:pt x="0" y="0"/>
                </a:lnTo>
                <a:lnTo>
                  <a:pt x="0" y="895222"/>
                </a:lnTo>
                <a:lnTo>
                  <a:pt x="59082" y="909103"/>
                </a:lnTo>
                <a:lnTo>
                  <a:pt x="114698" y="920579"/>
                </a:lnTo>
                <a:lnTo>
                  <a:pt x="167072" y="929775"/>
                </a:lnTo>
                <a:lnTo>
                  <a:pt x="216425" y="936818"/>
                </a:lnTo>
                <a:lnTo>
                  <a:pt x="262983" y="941834"/>
                </a:lnTo>
                <a:lnTo>
                  <a:pt x="306969" y="944947"/>
                </a:lnTo>
                <a:lnTo>
                  <a:pt x="348607" y="946283"/>
                </a:lnTo>
                <a:lnTo>
                  <a:pt x="388120" y="945968"/>
                </a:lnTo>
                <a:lnTo>
                  <a:pt x="461666" y="940886"/>
                </a:lnTo>
                <a:lnTo>
                  <a:pt x="529397" y="930706"/>
                </a:lnTo>
                <a:lnTo>
                  <a:pt x="593102" y="916433"/>
                </a:lnTo>
                <a:lnTo>
                  <a:pt x="654570" y="899071"/>
                </a:lnTo>
                <a:lnTo>
                  <a:pt x="810198" y="848743"/>
                </a:lnTo>
                <a:lnTo>
                  <a:pt x="843449" y="838496"/>
                </a:lnTo>
                <a:lnTo>
                  <a:pt x="913864" y="818823"/>
                </a:lnTo>
                <a:lnTo>
                  <a:pt x="951475" y="809649"/>
                </a:lnTo>
                <a:lnTo>
                  <a:pt x="990988" y="801084"/>
                </a:lnTo>
                <a:lnTo>
                  <a:pt x="1032626" y="793254"/>
                </a:lnTo>
                <a:lnTo>
                  <a:pt x="1076612" y="786284"/>
                </a:lnTo>
                <a:lnTo>
                  <a:pt x="1123170" y="780300"/>
                </a:lnTo>
                <a:lnTo>
                  <a:pt x="1172523" y="775426"/>
                </a:lnTo>
                <a:lnTo>
                  <a:pt x="1224897" y="771790"/>
                </a:lnTo>
                <a:lnTo>
                  <a:pt x="1280513" y="769516"/>
                </a:lnTo>
                <a:lnTo>
                  <a:pt x="1339595" y="768731"/>
                </a:lnTo>
                <a:lnTo>
                  <a:pt x="1339595" y="0"/>
                </a:lnTo>
                <a:close/>
              </a:path>
            </a:pathLst>
          </a:custGeom>
          <a:solidFill>
            <a:srgbClr val="5C2C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64758" y="1809749"/>
            <a:ext cx="2432685" cy="3586479"/>
          </a:xfrm>
          <a:custGeom>
            <a:avLst/>
            <a:gdLst/>
            <a:ahLst/>
            <a:cxnLst/>
            <a:rect l="l" t="t" r="r" b="b"/>
            <a:pathLst>
              <a:path w="2432684" h="3586479">
                <a:moveTo>
                  <a:pt x="0" y="3585972"/>
                </a:moveTo>
                <a:lnTo>
                  <a:pt x="2432304" y="3585972"/>
                </a:lnTo>
                <a:lnTo>
                  <a:pt x="2432304" y="0"/>
                </a:lnTo>
                <a:lnTo>
                  <a:pt x="0" y="0"/>
                </a:lnTo>
                <a:lnTo>
                  <a:pt x="0" y="3585972"/>
                </a:lnTo>
                <a:close/>
              </a:path>
            </a:pathLst>
          </a:custGeom>
          <a:ln w="28956">
            <a:solidFill>
              <a:srgbClr val="0017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2864" y="3474719"/>
            <a:ext cx="728472" cy="999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18904" y="1556003"/>
            <a:ext cx="2040889" cy="668020"/>
          </a:xfrm>
          <a:custGeom>
            <a:avLst/>
            <a:gdLst/>
            <a:ahLst/>
            <a:cxnLst/>
            <a:rect l="l" t="t" r="r" b="b"/>
            <a:pathLst>
              <a:path w="2040890" h="668019">
                <a:moveTo>
                  <a:pt x="0" y="667512"/>
                </a:moveTo>
                <a:lnTo>
                  <a:pt x="2040636" y="667512"/>
                </a:lnTo>
                <a:lnTo>
                  <a:pt x="2040636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solidFill>
            <a:srgbClr val="004A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518904" y="1764029"/>
            <a:ext cx="2040889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8445">
              <a:lnSpc>
                <a:spcPct val="100000"/>
              </a:lnSpc>
              <a:spcBef>
                <a:spcPts val="125"/>
              </a:spcBef>
            </a:pP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Alerts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518904" y="2414015"/>
            <a:ext cx="2040889" cy="669290"/>
          </a:xfrm>
          <a:custGeom>
            <a:avLst/>
            <a:gdLst/>
            <a:ahLst/>
            <a:cxnLst/>
            <a:rect l="l" t="t" r="r" b="b"/>
            <a:pathLst>
              <a:path w="2040890" h="669289">
                <a:moveTo>
                  <a:pt x="0" y="669036"/>
                </a:moveTo>
                <a:lnTo>
                  <a:pt x="2040636" y="669036"/>
                </a:lnTo>
                <a:lnTo>
                  <a:pt x="2040636" y="0"/>
                </a:lnTo>
                <a:lnTo>
                  <a:pt x="0" y="0"/>
                </a:lnTo>
                <a:lnTo>
                  <a:pt x="0" y="669036"/>
                </a:lnTo>
                <a:close/>
              </a:path>
            </a:pathLst>
          </a:custGeom>
          <a:solidFill>
            <a:srgbClr val="004A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518904" y="2622550"/>
            <a:ext cx="2040889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8445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18904" y="4158995"/>
            <a:ext cx="2040889" cy="668020"/>
          </a:xfrm>
          <a:custGeom>
            <a:avLst/>
            <a:gdLst/>
            <a:ahLst/>
            <a:cxnLst/>
            <a:rect l="l" t="t" r="r" b="b"/>
            <a:pathLst>
              <a:path w="2040890" h="668020">
                <a:moveTo>
                  <a:pt x="0" y="667512"/>
                </a:moveTo>
                <a:lnTo>
                  <a:pt x="2040636" y="667512"/>
                </a:lnTo>
                <a:lnTo>
                  <a:pt x="2040636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solidFill>
            <a:srgbClr val="004A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518904" y="4367529"/>
            <a:ext cx="2040889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8445">
              <a:lnSpc>
                <a:spcPct val="100000"/>
              </a:lnSpc>
              <a:spcBef>
                <a:spcPts val="125"/>
              </a:spcBef>
            </a:pP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REST 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API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518904" y="5035295"/>
            <a:ext cx="2040889" cy="669290"/>
          </a:xfrm>
          <a:custGeom>
            <a:avLst/>
            <a:gdLst/>
            <a:ahLst/>
            <a:cxnLst/>
            <a:rect l="l" t="t" r="r" b="b"/>
            <a:pathLst>
              <a:path w="2040890" h="669289">
                <a:moveTo>
                  <a:pt x="0" y="669035"/>
                </a:moveTo>
                <a:lnTo>
                  <a:pt x="2040636" y="669035"/>
                </a:lnTo>
                <a:lnTo>
                  <a:pt x="2040636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004A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518904" y="5136006"/>
            <a:ext cx="2040889" cy="4610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8445" marR="857250">
              <a:lnSpc>
                <a:spcPct val="102099"/>
              </a:lnSpc>
              <a:spcBef>
                <a:spcPts val="90"/>
              </a:spcBef>
            </a:pP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400" spc="2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inu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ous  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Export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33978" y="2321051"/>
            <a:ext cx="2639060" cy="882015"/>
          </a:xfrm>
          <a:custGeom>
            <a:avLst/>
            <a:gdLst/>
            <a:ahLst/>
            <a:cxnLst/>
            <a:rect l="l" t="t" r="r" b="b"/>
            <a:pathLst>
              <a:path w="2639060" h="882014">
                <a:moveTo>
                  <a:pt x="2524633" y="767588"/>
                </a:moveTo>
                <a:lnTo>
                  <a:pt x="2524633" y="881888"/>
                </a:lnTo>
                <a:lnTo>
                  <a:pt x="2600833" y="843788"/>
                </a:lnTo>
                <a:lnTo>
                  <a:pt x="2543683" y="843788"/>
                </a:lnTo>
                <a:lnTo>
                  <a:pt x="2543683" y="805688"/>
                </a:lnTo>
                <a:lnTo>
                  <a:pt x="2600833" y="805688"/>
                </a:lnTo>
                <a:lnTo>
                  <a:pt x="2524633" y="767588"/>
                </a:lnTo>
                <a:close/>
              </a:path>
              <a:path w="2639060" h="882014">
                <a:moveTo>
                  <a:pt x="1300352" y="19050"/>
                </a:moveTo>
                <a:lnTo>
                  <a:pt x="1300352" y="824738"/>
                </a:lnTo>
                <a:lnTo>
                  <a:pt x="1301847" y="832161"/>
                </a:lnTo>
                <a:lnTo>
                  <a:pt x="1305925" y="838215"/>
                </a:lnTo>
                <a:lnTo>
                  <a:pt x="1311979" y="842293"/>
                </a:lnTo>
                <a:lnTo>
                  <a:pt x="1319402" y="843788"/>
                </a:lnTo>
                <a:lnTo>
                  <a:pt x="2524633" y="843788"/>
                </a:lnTo>
                <a:lnTo>
                  <a:pt x="2524633" y="824738"/>
                </a:lnTo>
                <a:lnTo>
                  <a:pt x="1338452" y="824738"/>
                </a:lnTo>
                <a:lnTo>
                  <a:pt x="1319402" y="805688"/>
                </a:lnTo>
                <a:lnTo>
                  <a:pt x="1338452" y="805688"/>
                </a:lnTo>
                <a:lnTo>
                  <a:pt x="1338452" y="38100"/>
                </a:lnTo>
                <a:lnTo>
                  <a:pt x="1319402" y="38100"/>
                </a:lnTo>
                <a:lnTo>
                  <a:pt x="1300352" y="19050"/>
                </a:lnTo>
                <a:close/>
              </a:path>
              <a:path w="2639060" h="882014">
                <a:moveTo>
                  <a:pt x="2600833" y="805688"/>
                </a:moveTo>
                <a:lnTo>
                  <a:pt x="2543683" y="805688"/>
                </a:lnTo>
                <a:lnTo>
                  <a:pt x="2543683" y="843788"/>
                </a:lnTo>
                <a:lnTo>
                  <a:pt x="2600833" y="843788"/>
                </a:lnTo>
                <a:lnTo>
                  <a:pt x="2638933" y="824738"/>
                </a:lnTo>
                <a:lnTo>
                  <a:pt x="2600833" y="805688"/>
                </a:lnTo>
                <a:close/>
              </a:path>
              <a:path w="2639060" h="882014">
                <a:moveTo>
                  <a:pt x="1338452" y="805688"/>
                </a:moveTo>
                <a:lnTo>
                  <a:pt x="1319402" y="805688"/>
                </a:lnTo>
                <a:lnTo>
                  <a:pt x="1338452" y="824738"/>
                </a:lnTo>
                <a:lnTo>
                  <a:pt x="1338452" y="805688"/>
                </a:lnTo>
                <a:close/>
              </a:path>
              <a:path w="2639060" h="882014">
                <a:moveTo>
                  <a:pt x="2524633" y="805688"/>
                </a:moveTo>
                <a:lnTo>
                  <a:pt x="1338452" y="805688"/>
                </a:lnTo>
                <a:lnTo>
                  <a:pt x="1338452" y="824738"/>
                </a:lnTo>
                <a:lnTo>
                  <a:pt x="2524633" y="824738"/>
                </a:lnTo>
                <a:lnTo>
                  <a:pt x="2524633" y="805688"/>
                </a:lnTo>
                <a:close/>
              </a:path>
              <a:path w="2639060" h="882014">
                <a:moveTo>
                  <a:pt x="1319402" y="0"/>
                </a:moveTo>
                <a:lnTo>
                  <a:pt x="0" y="0"/>
                </a:lnTo>
                <a:lnTo>
                  <a:pt x="0" y="38100"/>
                </a:lnTo>
                <a:lnTo>
                  <a:pt x="1300352" y="38100"/>
                </a:lnTo>
                <a:lnTo>
                  <a:pt x="1300352" y="19050"/>
                </a:lnTo>
                <a:lnTo>
                  <a:pt x="1338452" y="19050"/>
                </a:lnTo>
                <a:lnTo>
                  <a:pt x="1336958" y="11626"/>
                </a:lnTo>
                <a:lnTo>
                  <a:pt x="1332880" y="5572"/>
                </a:lnTo>
                <a:lnTo>
                  <a:pt x="1326826" y="1494"/>
                </a:lnTo>
                <a:lnTo>
                  <a:pt x="1319402" y="0"/>
                </a:lnTo>
                <a:close/>
              </a:path>
              <a:path w="2639060" h="882014">
                <a:moveTo>
                  <a:pt x="1338452" y="19050"/>
                </a:moveTo>
                <a:lnTo>
                  <a:pt x="1300352" y="19050"/>
                </a:lnTo>
                <a:lnTo>
                  <a:pt x="1319402" y="38100"/>
                </a:lnTo>
                <a:lnTo>
                  <a:pt x="1338452" y="38100"/>
                </a:lnTo>
                <a:lnTo>
                  <a:pt x="1338452" y="1905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50741" y="3294888"/>
            <a:ext cx="2621915" cy="267970"/>
          </a:xfrm>
          <a:custGeom>
            <a:avLst/>
            <a:gdLst/>
            <a:ahLst/>
            <a:cxnLst/>
            <a:rect l="l" t="t" r="r" b="b"/>
            <a:pathLst>
              <a:path w="2621915" h="267970">
                <a:moveTo>
                  <a:pt x="1291717" y="229616"/>
                </a:moveTo>
                <a:lnTo>
                  <a:pt x="0" y="229616"/>
                </a:lnTo>
                <a:lnTo>
                  <a:pt x="0" y="267716"/>
                </a:lnTo>
                <a:lnTo>
                  <a:pt x="1310767" y="267716"/>
                </a:lnTo>
                <a:lnTo>
                  <a:pt x="1318190" y="266221"/>
                </a:lnTo>
                <a:lnTo>
                  <a:pt x="1324244" y="262143"/>
                </a:lnTo>
                <a:lnTo>
                  <a:pt x="1328322" y="256089"/>
                </a:lnTo>
                <a:lnTo>
                  <a:pt x="1329817" y="248666"/>
                </a:lnTo>
                <a:lnTo>
                  <a:pt x="1291717" y="248666"/>
                </a:lnTo>
                <a:lnTo>
                  <a:pt x="1291717" y="229616"/>
                </a:lnTo>
                <a:close/>
              </a:path>
              <a:path w="2621915" h="267970">
                <a:moveTo>
                  <a:pt x="2507234" y="38100"/>
                </a:moveTo>
                <a:lnTo>
                  <a:pt x="1310767" y="38100"/>
                </a:lnTo>
                <a:lnTo>
                  <a:pt x="1303343" y="39594"/>
                </a:lnTo>
                <a:lnTo>
                  <a:pt x="1297289" y="43672"/>
                </a:lnTo>
                <a:lnTo>
                  <a:pt x="1293211" y="49726"/>
                </a:lnTo>
                <a:lnTo>
                  <a:pt x="1291717" y="57150"/>
                </a:lnTo>
                <a:lnTo>
                  <a:pt x="1291717" y="248666"/>
                </a:lnTo>
                <a:lnTo>
                  <a:pt x="1310767" y="229616"/>
                </a:lnTo>
                <a:lnTo>
                  <a:pt x="1329817" y="229616"/>
                </a:lnTo>
                <a:lnTo>
                  <a:pt x="1329817" y="76200"/>
                </a:lnTo>
                <a:lnTo>
                  <a:pt x="1310767" y="76200"/>
                </a:lnTo>
                <a:lnTo>
                  <a:pt x="1329817" y="57150"/>
                </a:lnTo>
                <a:lnTo>
                  <a:pt x="2507234" y="57150"/>
                </a:lnTo>
                <a:lnTo>
                  <a:pt x="2507234" y="38100"/>
                </a:lnTo>
                <a:close/>
              </a:path>
              <a:path w="2621915" h="267970">
                <a:moveTo>
                  <a:pt x="1329817" y="229616"/>
                </a:moveTo>
                <a:lnTo>
                  <a:pt x="1310767" y="229616"/>
                </a:lnTo>
                <a:lnTo>
                  <a:pt x="1291717" y="248666"/>
                </a:lnTo>
                <a:lnTo>
                  <a:pt x="1329817" y="248666"/>
                </a:lnTo>
                <a:lnTo>
                  <a:pt x="1329817" y="229616"/>
                </a:lnTo>
                <a:close/>
              </a:path>
              <a:path w="2621915" h="267970">
                <a:moveTo>
                  <a:pt x="2507234" y="0"/>
                </a:moveTo>
                <a:lnTo>
                  <a:pt x="2507234" y="114300"/>
                </a:lnTo>
                <a:lnTo>
                  <a:pt x="2583434" y="76200"/>
                </a:lnTo>
                <a:lnTo>
                  <a:pt x="2526284" y="76200"/>
                </a:lnTo>
                <a:lnTo>
                  <a:pt x="2526284" y="38100"/>
                </a:lnTo>
                <a:lnTo>
                  <a:pt x="2583434" y="38100"/>
                </a:lnTo>
                <a:lnTo>
                  <a:pt x="2507234" y="0"/>
                </a:lnTo>
                <a:close/>
              </a:path>
              <a:path w="2621915" h="267970">
                <a:moveTo>
                  <a:pt x="1329817" y="57150"/>
                </a:moveTo>
                <a:lnTo>
                  <a:pt x="1310767" y="76200"/>
                </a:lnTo>
                <a:lnTo>
                  <a:pt x="1329817" y="76200"/>
                </a:lnTo>
                <a:lnTo>
                  <a:pt x="1329817" y="57150"/>
                </a:lnTo>
                <a:close/>
              </a:path>
              <a:path w="2621915" h="267970">
                <a:moveTo>
                  <a:pt x="2507234" y="57150"/>
                </a:moveTo>
                <a:lnTo>
                  <a:pt x="1329817" y="57150"/>
                </a:lnTo>
                <a:lnTo>
                  <a:pt x="1329817" y="76200"/>
                </a:lnTo>
                <a:lnTo>
                  <a:pt x="2507234" y="76200"/>
                </a:lnTo>
                <a:lnTo>
                  <a:pt x="2507234" y="57150"/>
                </a:lnTo>
                <a:close/>
              </a:path>
              <a:path w="2621915" h="267970">
                <a:moveTo>
                  <a:pt x="2583434" y="38100"/>
                </a:moveTo>
                <a:lnTo>
                  <a:pt x="2526284" y="38100"/>
                </a:lnTo>
                <a:lnTo>
                  <a:pt x="2526284" y="76200"/>
                </a:lnTo>
                <a:lnTo>
                  <a:pt x="2583434" y="76200"/>
                </a:lnTo>
                <a:lnTo>
                  <a:pt x="2621534" y="57150"/>
                </a:lnTo>
                <a:lnTo>
                  <a:pt x="2583434" y="3810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82590" y="3544823"/>
            <a:ext cx="790575" cy="2597785"/>
          </a:xfrm>
          <a:custGeom>
            <a:avLst/>
            <a:gdLst/>
            <a:ahLst/>
            <a:cxnLst/>
            <a:rect l="l" t="t" r="r" b="b"/>
            <a:pathLst>
              <a:path w="790575" h="2597785">
                <a:moveTo>
                  <a:pt x="376300" y="2559418"/>
                </a:moveTo>
                <a:lnTo>
                  <a:pt x="0" y="2559418"/>
                </a:lnTo>
                <a:lnTo>
                  <a:pt x="0" y="2597518"/>
                </a:lnTo>
                <a:lnTo>
                  <a:pt x="395350" y="2597518"/>
                </a:lnTo>
                <a:lnTo>
                  <a:pt x="402720" y="2596020"/>
                </a:lnTo>
                <a:lnTo>
                  <a:pt x="408781" y="2591936"/>
                </a:lnTo>
                <a:lnTo>
                  <a:pt x="412888" y="2585881"/>
                </a:lnTo>
                <a:lnTo>
                  <a:pt x="414400" y="2578468"/>
                </a:lnTo>
                <a:lnTo>
                  <a:pt x="376300" y="2578468"/>
                </a:lnTo>
                <a:lnTo>
                  <a:pt x="376300" y="2559418"/>
                </a:lnTo>
                <a:close/>
              </a:path>
              <a:path w="790575" h="2597785">
                <a:moveTo>
                  <a:pt x="676275" y="38100"/>
                </a:moveTo>
                <a:lnTo>
                  <a:pt x="395350" y="38100"/>
                </a:lnTo>
                <a:lnTo>
                  <a:pt x="387927" y="39594"/>
                </a:lnTo>
                <a:lnTo>
                  <a:pt x="381873" y="43672"/>
                </a:lnTo>
                <a:lnTo>
                  <a:pt x="377795" y="49726"/>
                </a:lnTo>
                <a:lnTo>
                  <a:pt x="376300" y="57150"/>
                </a:lnTo>
                <a:lnTo>
                  <a:pt x="376300" y="2578468"/>
                </a:lnTo>
                <a:lnTo>
                  <a:pt x="395350" y="2559418"/>
                </a:lnTo>
                <a:lnTo>
                  <a:pt x="414400" y="2559418"/>
                </a:lnTo>
                <a:lnTo>
                  <a:pt x="414400" y="76200"/>
                </a:lnTo>
                <a:lnTo>
                  <a:pt x="395350" y="76200"/>
                </a:lnTo>
                <a:lnTo>
                  <a:pt x="414400" y="57150"/>
                </a:lnTo>
                <a:lnTo>
                  <a:pt x="676275" y="57150"/>
                </a:lnTo>
                <a:lnTo>
                  <a:pt x="676275" y="38100"/>
                </a:lnTo>
                <a:close/>
              </a:path>
              <a:path w="790575" h="2597785">
                <a:moveTo>
                  <a:pt x="414400" y="2559418"/>
                </a:moveTo>
                <a:lnTo>
                  <a:pt x="395350" y="2559418"/>
                </a:lnTo>
                <a:lnTo>
                  <a:pt x="376300" y="2578468"/>
                </a:lnTo>
                <a:lnTo>
                  <a:pt x="414400" y="2578468"/>
                </a:lnTo>
                <a:lnTo>
                  <a:pt x="414400" y="2559418"/>
                </a:lnTo>
                <a:close/>
              </a:path>
              <a:path w="790575" h="2597785">
                <a:moveTo>
                  <a:pt x="676275" y="0"/>
                </a:moveTo>
                <a:lnTo>
                  <a:pt x="676275" y="114300"/>
                </a:lnTo>
                <a:lnTo>
                  <a:pt x="752475" y="76200"/>
                </a:lnTo>
                <a:lnTo>
                  <a:pt x="695325" y="76200"/>
                </a:lnTo>
                <a:lnTo>
                  <a:pt x="695325" y="38100"/>
                </a:lnTo>
                <a:lnTo>
                  <a:pt x="752475" y="38100"/>
                </a:lnTo>
                <a:lnTo>
                  <a:pt x="676275" y="0"/>
                </a:lnTo>
                <a:close/>
              </a:path>
              <a:path w="790575" h="2597785">
                <a:moveTo>
                  <a:pt x="414400" y="57150"/>
                </a:moveTo>
                <a:lnTo>
                  <a:pt x="395350" y="76200"/>
                </a:lnTo>
                <a:lnTo>
                  <a:pt x="414400" y="76200"/>
                </a:lnTo>
                <a:lnTo>
                  <a:pt x="414400" y="57150"/>
                </a:lnTo>
                <a:close/>
              </a:path>
              <a:path w="790575" h="2597785">
                <a:moveTo>
                  <a:pt x="676275" y="57150"/>
                </a:moveTo>
                <a:lnTo>
                  <a:pt x="414400" y="57150"/>
                </a:lnTo>
                <a:lnTo>
                  <a:pt x="414400" y="76200"/>
                </a:lnTo>
                <a:lnTo>
                  <a:pt x="676275" y="76200"/>
                </a:lnTo>
                <a:lnTo>
                  <a:pt x="676275" y="57150"/>
                </a:lnTo>
                <a:close/>
              </a:path>
              <a:path w="790575" h="2597785">
                <a:moveTo>
                  <a:pt x="752475" y="38100"/>
                </a:moveTo>
                <a:lnTo>
                  <a:pt x="695325" y="38100"/>
                </a:lnTo>
                <a:lnTo>
                  <a:pt x="695325" y="76200"/>
                </a:lnTo>
                <a:lnTo>
                  <a:pt x="752475" y="76200"/>
                </a:lnTo>
                <a:lnTo>
                  <a:pt x="790575" y="57150"/>
                </a:lnTo>
                <a:lnTo>
                  <a:pt x="752475" y="3810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23509" y="6020561"/>
            <a:ext cx="259079" cy="205740"/>
          </a:xfrm>
          <a:custGeom>
            <a:avLst/>
            <a:gdLst/>
            <a:ahLst/>
            <a:cxnLst/>
            <a:rect l="l" t="t" r="r" b="b"/>
            <a:pathLst>
              <a:path w="259079" h="205739">
                <a:moveTo>
                  <a:pt x="224789" y="0"/>
                </a:moveTo>
                <a:lnTo>
                  <a:pt x="34289" y="0"/>
                </a:lnTo>
                <a:lnTo>
                  <a:pt x="20949" y="2694"/>
                </a:lnTo>
                <a:lnTo>
                  <a:pt x="10048" y="10044"/>
                </a:lnTo>
                <a:lnTo>
                  <a:pt x="2696" y="20943"/>
                </a:lnTo>
                <a:lnTo>
                  <a:pt x="0" y="34290"/>
                </a:lnTo>
                <a:lnTo>
                  <a:pt x="0" y="171450"/>
                </a:lnTo>
                <a:lnTo>
                  <a:pt x="2696" y="184796"/>
                </a:lnTo>
                <a:lnTo>
                  <a:pt x="10048" y="195695"/>
                </a:lnTo>
                <a:lnTo>
                  <a:pt x="20949" y="203045"/>
                </a:lnTo>
                <a:lnTo>
                  <a:pt x="34289" y="205740"/>
                </a:lnTo>
                <a:lnTo>
                  <a:pt x="224789" y="205740"/>
                </a:lnTo>
                <a:lnTo>
                  <a:pt x="238130" y="203045"/>
                </a:lnTo>
                <a:lnTo>
                  <a:pt x="249031" y="195695"/>
                </a:lnTo>
                <a:lnTo>
                  <a:pt x="256383" y="184796"/>
                </a:lnTo>
                <a:lnTo>
                  <a:pt x="259079" y="171450"/>
                </a:lnTo>
                <a:lnTo>
                  <a:pt x="259079" y="34290"/>
                </a:lnTo>
                <a:lnTo>
                  <a:pt x="256383" y="20943"/>
                </a:lnTo>
                <a:lnTo>
                  <a:pt x="249031" y="10044"/>
                </a:lnTo>
                <a:lnTo>
                  <a:pt x="238130" y="2694"/>
                </a:lnTo>
                <a:lnTo>
                  <a:pt x="2247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23509" y="6020561"/>
            <a:ext cx="259079" cy="205740"/>
          </a:xfrm>
          <a:custGeom>
            <a:avLst/>
            <a:gdLst/>
            <a:ahLst/>
            <a:cxnLst/>
            <a:rect l="l" t="t" r="r" b="b"/>
            <a:pathLst>
              <a:path w="259079" h="205739">
                <a:moveTo>
                  <a:pt x="0" y="34290"/>
                </a:moveTo>
                <a:lnTo>
                  <a:pt x="2696" y="20943"/>
                </a:lnTo>
                <a:lnTo>
                  <a:pt x="10048" y="10044"/>
                </a:lnTo>
                <a:lnTo>
                  <a:pt x="20949" y="2694"/>
                </a:lnTo>
                <a:lnTo>
                  <a:pt x="34289" y="0"/>
                </a:lnTo>
                <a:lnTo>
                  <a:pt x="224789" y="0"/>
                </a:lnTo>
                <a:lnTo>
                  <a:pt x="238130" y="2694"/>
                </a:lnTo>
                <a:lnTo>
                  <a:pt x="249031" y="10044"/>
                </a:lnTo>
                <a:lnTo>
                  <a:pt x="256383" y="20943"/>
                </a:lnTo>
                <a:lnTo>
                  <a:pt x="259079" y="34290"/>
                </a:lnTo>
                <a:lnTo>
                  <a:pt x="259079" y="171450"/>
                </a:lnTo>
                <a:lnTo>
                  <a:pt x="256383" y="184796"/>
                </a:lnTo>
                <a:lnTo>
                  <a:pt x="249031" y="195695"/>
                </a:lnTo>
                <a:lnTo>
                  <a:pt x="238130" y="203045"/>
                </a:lnTo>
                <a:lnTo>
                  <a:pt x="224789" y="205740"/>
                </a:lnTo>
                <a:lnTo>
                  <a:pt x="34289" y="205740"/>
                </a:lnTo>
                <a:lnTo>
                  <a:pt x="20949" y="203045"/>
                </a:lnTo>
                <a:lnTo>
                  <a:pt x="10048" y="195695"/>
                </a:lnTo>
                <a:lnTo>
                  <a:pt x="2696" y="184796"/>
                </a:lnTo>
                <a:lnTo>
                  <a:pt x="0" y="171450"/>
                </a:lnTo>
                <a:lnTo>
                  <a:pt x="0" y="34290"/>
                </a:lnTo>
                <a:close/>
              </a:path>
            </a:pathLst>
          </a:custGeom>
          <a:ln w="10668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260085" y="6013500"/>
            <a:ext cx="18542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b="1" spc="10" dirty="0">
                <a:solidFill>
                  <a:srgbClr val="1A1A1A"/>
                </a:solidFill>
                <a:latin typeface="Segoe UI"/>
                <a:cs typeface="Segoe UI"/>
              </a:rPr>
              <a:t>AI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91661" y="3440429"/>
            <a:ext cx="259079" cy="205740"/>
          </a:xfrm>
          <a:custGeom>
            <a:avLst/>
            <a:gdLst/>
            <a:ahLst/>
            <a:cxnLst/>
            <a:rect l="l" t="t" r="r" b="b"/>
            <a:pathLst>
              <a:path w="259079" h="205739">
                <a:moveTo>
                  <a:pt x="224789" y="0"/>
                </a:moveTo>
                <a:lnTo>
                  <a:pt x="34289" y="0"/>
                </a:lnTo>
                <a:lnTo>
                  <a:pt x="20949" y="2696"/>
                </a:lnTo>
                <a:lnTo>
                  <a:pt x="10048" y="10048"/>
                </a:lnTo>
                <a:lnTo>
                  <a:pt x="2696" y="20949"/>
                </a:lnTo>
                <a:lnTo>
                  <a:pt x="0" y="34289"/>
                </a:lnTo>
                <a:lnTo>
                  <a:pt x="0" y="171450"/>
                </a:lnTo>
                <a:lnTo>
                  <a:pt x="2696" y="184790"/>
                </a:lnTo>
                <a:lnTo>
                  <a:pt x="10048" y="195691"/>
                </a:lnTo>
                <a:lnTo>
                  <a:pt x="20949" y="203043"/>
                </a:lnTo>
                <a:lnTo>
                  <a:pt x="34289" y="205739"/>
                </a:lnTo>
                <a:lnTo>
                  <a:pt x="224789" y="205739"/>
                </a:lnTo>
                <a:lnTo>
                  <a:pt x="238130" y="203043"/>
                </a:lnTo>
                <a:lnTo>
                  <a:pt x="249031" y="195691"/>
                </a:lnTo>
                <a:lnTo>
                  <a:pt x="256383" y="184790"/>
                </a:lnTo>
                <a:lnTo>
                  <a:pt x="259079" y="171450"/>
                </a:lnTo>
                <a:lnTo>
                  <a:pt x="259079" y="34289"/>
                </a:lnTo>
                <a:lnTo>
                  <a:pt x="256383" y="20949"/>
                </a:lnTo>
                <a:lnTo>
                  <a:pt x="249031" y="10048"/>
                </a:lnTo>
                <a:lnTo>
                  <a:pt x="238130" y="2696"/>
                </a:lnTo>
                <a:lnTo>
                  <a:pt x="2247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91661" y="3440429"/>
            <a:ext cx="259079" cy="205740"/>
          </a:xfrm>
          <a:custGeom>
            <a:avLst/>
            <a:gdLst/>
            <a:ahLst/>
            <a:cxnLst/>
            <a:rect l="l" t="t" r="r" b="b"/>
            <a:pathLst>
              <a:path w="259079" h="205739">
                <a:moveTo>
                  <a:pt x="0" y="34289"/>
                </a:moveTo>
                <a:lnTo>
                  <a:pt x="2696" y="20949"/>
                </a:lnTo>
                <a:lnTo>
                  <a:pt x="10048" y="10048"/>
                </a:lnTo>
                <a:lnTo>
                  <a:pt x="20949" y="2696"/>
                </a:lnTo>
                <a:lnTo>
                  <a:pt x="34289" y="0"/>
                </a:lnTo>
                <a:lnTo>
                  <a:pt x="224789" y="0"/>
                </a:lnTo>
                <a:lnTo>
                  <a:pt x="238130" y="2696"/>
                </a:lnTo>
                <a:lnTo>
                  <a:pt x="249031" y="10048"/>
                </a:lnTo>
                <a:lnTo>
                  <a:pt x="256383" y="20949"/>
                </a:lnTo>
                <a:lnTo>
                  <a:pt x="259079" y="34289"/>
                </a:lnTo>
                <a:lnTo>
                  <a:pt x="259079" y="171450"/>
                </a:lnTo>
                <a:lnTo>
                  <a:pt x="256383" y="184790"/>
                </a:lnTo>
                <a:lnTo>
                  <a:pt x="249031" y="195691"/>
                </a:lnTo>
                <a:lnTo>
                  <a:pt x="238130" y="203043"/>
                </a:lnTo>
                <a:lnTo>
                  <a:pt x="224789" y="205739"/>
                </a:lnTo>
                <a:lnTo>
                  <a:pt x="34289" y="205739"/>
                </a:lnTo>
                <a:lnTo>
                  <a:pt x="20949" y="203043"/>
                </a:lnTo>
                <a:lnTo>
                  <a:pt x="10048" y="195691"/>
                </a:lnTo>
                <a:lnTo>
                  <a:pt x="2696" y="184790"/>
                </a:lnTo>
                <a:lnTo>
                  <a:pt x="0" y="171450"/>
                </a:lnTo>
                <a:lnTo>
                  <a:pt x="0" y="34289"/>
                </a:lnTo>
                <a:close/>
              </a:path>
            </a:pathLst>
          </a:custGeom>
          <a:ln w="10668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492501" y="3432809"/>
            <a:ext cx="1122045" cy="633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ts val="1400"/>
              </a:lnSpc>
              <a:spcBef>
                <a:spcPts val="125"/>
              </a:spcBef>
            </a:pPr>
            <a:r>
              <a:rPr sz="1200" b="1" spc="10" dirty="0">
                <a:solidFill>
                  <a:srgbClr val="1A1A1A"/>
                </a:solidFill>
                <a:latin typeface="Segoe UI"/>
                <a:cs typeface="Segoe UI"/>
              </a:rPr>
              <a:t>AI</a:t>
            </a:r>
            <a:endParaRPr sz="1200">
              <a:latin typeface="Segoe UI"/>
              <a:cs typeface="Segoe UI"/>
            </a:endParaRPr>
          </a:p>
          <a:p>
            <a:pPr marR="171450" algn="ctr">
              <a:lnSpc>
                <a:spcPts val="1639"/>
              </a:lnSpc>
            </a:pP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Server-Side</a:t>
            </a:r>
            <a:endParaRPr sz="1400">
              <a:latin typeface="Segoe UI"/>
              <a:cs typeface="Segoe UI"/>
            </a:endParaRPr>
          </a:p>
          <a:p>
            <a:pPr marR="170180" algn="ctr">
              <a:lnSpc>
                <a:spcPct val="100000"/>
              </a:lnSpc>
              <a:spcBef>
                <a:spcPts val="35"/>
              </a:spcBef>
            </a:pP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Code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79982" y="4333620"/>
            <a:ext cx="1593850" cy="908050"/>
          </a:xfrm>
          <a:custGeom>
            <a:avLst/>
            <a:gdLst/>
            <a:ahLst/>
            <a:cxnLst/>
            <a:rect l="l" t="t" r="r" b="b"/>
            <a:pathLst>
              <a:path w="1593850" h="908050">
                <a:moveTo>
                  <a:pt x="71628" y="801624"/>
                </a:moveTo>
                <a:lnTo>
                  <a:pt x="0" y="907541"/>
                </a:lnTo>
                <a:lnTo>
                  <a:pt x="127634" y="901319"/>
                </a:lnTo>
                <a:lnTo>
                  <a:pt x="114221" y="877443"/>
                </a:lnTo>
                <a:lnTo>
                  <a:pt x="92329" y="877443"/>
                </a:lnTo>
                <a:lnTo>
                  <a:pt x="73659" y="844169"/>
                </a:lnTo>
                <a:lnTo>
                  <a:pt x="90279" y="834825"/>
                </a:lnTo>
                <a:lnTo>
                  <a:pt x="71628" y="801624"/>
                </a:lnTo>
                <a:close/>
              </a:path>
              <a:path w="1593850" h="908050">
                <a:moveTo>
                  <a:pt x="90279" y="834825"/>
                </a:moveTo>
                <a:lnTo>
                  <a:pt x="73659" y="844169"/>
                </a:lnTo>
                <a:lnTo>
                  <a:pt x="92329" y="877443"/>
                </a:lnTo>
                <a:lnTo>
                  <a:pt x="108966" y="868088"/>
                </a:lnTo>
                <a:lnTo>
                  <a:pt x="90279" y="834825"/>
                </a:lnTo>
                <a:close/>
              </a:path>
              <a:path w="1593850" h="908050">
                <a:moveTo>
                  <a:pt x="108966" y="868088"/>
                </a:moveTo>
                <a:lnTo>
                  <a:pt x="92329" y="877443"/>
                </a:lnTo>
                <a:lnTo>
                  <a:pt x="114221" y="877443"/>
                </a:lnTo>
                <a:lnTo>
                  <a:pt x="108966" y="868088"/>
                </a:lnTo>
                <a:close/>
              </a:path>
              <a:path w="1593850" h="908050">
                <a:moveTo>
                  <a:pt x="1575181" y="0"/>
                </a:moveTo>
                <a:lnTo>
                  <a:pt x="90279" y="834825"/>
                </a:lnTo>
                <a:lnTo>
                  <a:pt x="108966" y="868088"/>
                </a:lnTo>
                <a:lnTo>
                  <a:pt x="1593850" y="33274"/>
                </a:lnTo>
                <a:lnTo>
                  <a:pt x="1575181" y="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07792" y="4350257"/>
            <a:ext cx="114300" cy="918844"/>
          </a:xfrm>
          <a:custGeom>
            <a:avLst/>
            <a:gdLst/>
            <a:ahLst/>
            <a:cxnLst/>
            <a:rect l="l" t="t" r="r" b="b"/>
            <a:pathLst>
              <a:path w="114300" h="918845">
                <a:moveTo>
                  <a:pt x="38100" y="804290"/>
                </a:moveTo>
                <a:lnTo>
                  <a:pt x="0" y="804290"/>
                </a:lnTo>
                <a:lnTo>
                  <a:pt x="57150" y="918590"/>
                </a:lnTo>
                <a:lnTo>
                  <a:pt x="104775" y="823340"/>
                </a:lnTo>
                <a:lnTo>
                  <a:pt x="38100" y="823340"/>
                </a:lnTo>
                <a:lnTo>
                  <a:pt x="38100" y="804290"/>
                </a:lnTo>
                <a:close/>
              </a:path>
              <a:path w="114300" h="918845">
                <a:moveTo>
                  <a:pt x="76200" y="0"/>
                </a:moveTo>
                <a:lnTo>
                  <a:pt x="38100" y="0"/>
                </a:lnTo>
                <a:lnTo>
                  <a:pt x="38100" y="823340"/>
                </a:lnTo>
                <a:lnTo>
                  <a:pt x="76200" y="823340"/>
                </a:lnTo>
                <a:lnTo>
                  <a:pt x="76200" y="0"/>
                </a:lnTo>
                <a:close/>
              </a:path>
              <a:path w="114300" h="918845">
                <a:moveTo>
                  <a:pt x="114300" y="804290"/>
                </a:moveTo>
                <a:lnTo>
                  <a:pt x="76200" y="804290"/>
                </a:lnTo>
                <a:lnTo>
                  <a:pt x="76200" y="823340"/>
                </a:lnTo>
                <a:lnTo>
                  <a:pt x="104775" y="823340"/>
                </a:lnTo>
                <a:lnTo>
                  <a:pt x="114300" y="80429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56814" y="4333113"/>
            <a:ext cx="1809750" cy="875665"/>
          </a:xfrm>
          <a:custGeom>
            <a:avLst/>
            <a:gdLst/>
            <a:ahLst/>
            <a:cxnLst/>
            <a:rect l="l" t="t" r="r" b="b"/>
            <a:pathLst>
              <a:path w="1809750" h="875664">
                <a:moveTo>
                  <a:pt x="1698343" y="841216"/>
                </a:moveTo>
                <a:lnTo>
                  <a:pt x="1681988" y="875665"/>
                </a:lnTo>
                <a:lnTo>
                  <a:pt x="1809750" y="873125"/>
                </a:lnTo>
                <a:lnTo>
                  <a:pt x="1791182" y="849376"/>
                </a:lnTo>
                <a:lnTo>
                  <a:pt x="1715515" y="849376"/>
                </a:lnTo>
                <a:lnTo>
                  <a:pt x="1698343" y="841216"/>
                </a:lnTo>
                <a:close/>
              </a:path>
              <a:path w="1809750" h="875664">
                <a:moveTo>
                  <a:pt x="1714691" y="806784"/>
                </a:moveTo>
                <a:lnTo>
                  <a:pt x="1698343" y="841216"/>
                </a:lnTo>
                <a:lnTo>
                  <a:pt x="1715515" y="849376"/>
                </a:lnTo>
                <a:lnTo>
                  <a:pt x="1731899" y="814959"/>
                </a:lnTo>
                <a:lnTo>
                  <a:pt x="1714691" y="806784"/>
                </a:lnTo>
                <a:close/>
              </a:path>
              <a:path w="1809750" h="875664">
                <a:moveTo>
                  <a:pt x="1731010" y="772414"/>
                </a:moveTo>
                <a:lnTo>
                  <a:pt x="1714691" y="806784"/>
                </a:lnTo>
                <a:lnTo>
                  <a:pt x="1731899" y="814959"/>
                </a:lnTo>
                <a:lnTo>
                  <a:pt x="1715515" y="849376"/>
                </a:lnTo>
                <a:lnTo>
                  <a:pt x="1791182" y="849376"/>
                </a:lnTo>
                <a:lnTo>
                  <a:pt x="1731010" y="772414"/>
                </a:lnTo>
                <a:close/>
              </a:path>
              <a:path w="1809750" h="875664">
                <a:moveTo>
                  <a:pt x="16256" y="0"/>
                </a:moveTo>
                <a:lnTo>
                  <a:pt x="0" y="34290"/>
                </a:lnTo>
                <a:lnTo>
                  <a:pt x="1698343" y="841216"/>
                </a:lnTo>
                <a:lnTo>
                  <a:pt x="1714691" y="806784"/>
                </a:lnTo>
                <a:lnTo>
                  <a:pt x="16256" y="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65323" y="2348864"/>
            <a:ext cx="114300" cy="1108075"/>
          </a:xfrm>
          <a:custGeom>
            <a:avLst/>
            <a:gdLst/>
            <a:ahLst/>
            <a:cxnLst/>
            <a:rect l="l" t="t" r="r" b="b"/>
            <a:pathLst>
              <a:path w="114300" h="1108075">
                <a:moveTo>
                  <a:pt x="0" y="991997"/>
                </a:moveTo>
                <a:lnTo>
                  <a:pt x="54482" y="1107567"/>
                </a:lnTo>
                <a:lnTo>
                  <a:pt x="104571" y="1012825"/>
                </a:lnTo>
                <a:lnTo>
                  <a:pt x="75691" y="1012825"/>
                </a:lnTo>
                <a:lnTo>
                  <a:pt x="37591" y="1011936"/>
                </a:lnTo>
                <a:lnTo>
                  <a:pt x="38027" y="992885"/>
                </a:lnTo>
                <a:lnTo>
                  <a:pt x="0" y="991997"/>
                </a:lnTo>
                <a:close/>
              </a:path>
              <a:path w="114300" h="1108075">
                <a:moveTo>
                  <a:pt x="38027" y="992885"/>
                </a:moveTo>
                <a:lnTo>
                  <a:pt x="37591" y="1011936"/>
                </a:lnTo>
                <a:lnTo>
                  <a:pt x="75691" y="1012825"/>
                </a:lnTo>
                <a:lnTo>
                  <a:pt x="76127" y="993775"/>
                </a:lnTo>
                <a:lnTo>
                  <a:pt x="38027" y="992885"/>
                </a:lnTo>
                <a:close/>
              </a:path>
              <a:path w="114300" h="1108075">
                <a:moveTo>
                  <a:pt x="76127" y="993775"/>
                </a:moveTo>
                <a:lnTo>
                  <a:pt x="75691" y="1012825"/>
                </a:lnTo>
                <a:lnTo>
                  <a:pt x="104571" y="1012825"/>
                </a:lnTo>
                <a:lnTo>
                  <a:pt x="114172" y="994664"/>
                </a:lnTo>
                <a:lnTo>
                  <a:pt x="76127" y="993775"/>
                </a:lnTo>
                <a:close/>
              </a:path>
              <a:path w="114300" h="1108075">
                <a:moveTo>
                  <a:pt x="60706" y="0"/>
                </a:moveTo>
                <a:lnTo>
                  <a:pt x="38027" y="992885"/>
                </a:lnTo>
                <a:lnTo>
                  <a:pt x="76127" y="993775"/>
                </a:lnTo>
                <a:lnTo>
                  <a:pt x="98806" y="762"/>
                </a:lnTo>
                <a:lnTo>
                  <a:pt x="60706" y="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32660" y="2741675"/>
            <a:ext cx="1584960" cy="287020"/>
          </a:xfrm>
          <a:custGeom>
            <a:avLst/>
            <a:gdLst/>
            <a:ahLst/>
            <a:cxnLst/>
            <a:rect l="l" t="t" r="r" b="b"/>
            <a:pathLst>
              <a:path w="1584960" h="287019">
                <a:moveTo>
                  <a:pt x="0" y="286512"/>
                </a:moveTo>
                <a:lnTo>
                  <a:pt x="1584960" y="286512"/>
                </a:lnTo>
                <a:lnTo>
                  <a:pt x="1584960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485770" y="2775330"/>
            <a:ext cx="107950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b="1" spc="15" dirty="0">
                <a:solidFill>
                  <a:srgbClr val="1A1A1A"/>
                </a:solidFill>
                <a:latin typeface="Segoe UI Semibold"/>
                <a:cs typeface="Segoe UI Semibold"/>
              </a:rPr>
              <a:t>HTTP</a:t>
            </a:r>
            <a:r>
              <a:rPr sz="1200" b="1" spc="-40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1A1A1A"/>
                </a:solidFill>
                <a:latin typeface="Segoe UI Semibold"/>
                <a:cs typeface="Segoe UI Semibold"/>
              </a:rPr>
              <a:t>Requests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78379" y="4771644"/>
            <a:ext cx="1370330" cy="287020"/>
          </a:xfrm>
          <a:custGeom>
            <a:avLst/>
            <a:gdLst/>
            <a:ahLst/>
            <a:cxnLst/>
            <a:rect l="l" t="t" r="r" b="b"/>
            <a:pathLst>
              <a:path w="1370329" h="287020">
                <a:moveTo>
                  <a:pt x="0" y="286512"/>
                </a:moveTo>
                <a:lnTo>
                  <a:pt x="1370075" y="286512"/>
                </a:lnTo>
                <a:lnTo>
                  <a:pt x="1370075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326894" y="4804612"/>
            <a:ext cx="1273175" cy="21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b="1" spc="5" dirty="0">
                <a:solidFill>
                  <a:srgbClr val="1A1A1A"/>
                </a:solidFill>
                <a:latin typeface="Segoe UI Semibold"/>
                <a:cs typeface="Segoe UI Semibold"/>
              </a:rPr>
              <a:t>Dependency</a:t>
            </a:r>
            <a:r>
              <a:rPr sz="1200" b="1" spc="-2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200" b="1" spc="5" dirty="0">
                <a:solidFill>
                  <a:srgbClr val="1A1A1A"/>
                </a:solidFill>
                <a:latin typeface="Segoe UI Semibold"/>
                <a:cs typeface="Segoe UI Semibold"/>
              </a:rPr>
              <a:t>Calls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055679" y="1762581"/>
            <a:ext cx="297815" cy="254635"/>
          </a:xfrm>
          <a:custGeom>
            <a:avLst/>
            <a:gdLst/>
            <a:ahLst/>
            <a:cxnLst/>
            <a:rect l="l" t="t" r="r" b="b"/>
            <a:pathLst>
              <a:path w="297815" h="254635">
                <a:moveTo>
                  <a:pt x="149331" y="0"/>
                </a:moveTo>
                <a:lnTo>
                  <a:pt x="144081" y="0"/>
                </a:lnTo>
                <a:lnTo>
                  <a:pt x="141164" y="1166"/>
                </a:lnTo>
                <a:lnTo>
                  <a:pt x="135331" y="4083"/>
                </a:lnTo>
                <a:lnTo>
                  <a:pt x="132414" y="6416"/>
                </a:lnTo>
                <a:lnTo>
                  <a:pt x="127164" y="15166"/>
                </a:lnTo>
                <a:lnTo>
                  <a:pt x="101022" y="57893"/>
                </a:lnTo>
                <a:lnTo>
                  <a:pt x="69364" y="110589"/>
                </a:lnTo>
                <a:lnTo>
                  <a:pt x="38294" y="162920"/>
                </a:lnTo>
                <a:lnTo>
                  <a:pt x="13915" y="204555"/>
                </a:lnTo>
                <a:lnTo>
                  <a:pt x="0" y="229832"/>
                </a:lnTo>
                <a:lnTo>
                  <a:pt x="0" y="240331"/>
                </a:lnTo>
                <a:lnTo>
                  <a:pt x="1749" y="243831"/>
                </a:lnTo>
                <a:lnTo>
                  <a:pt x="6416" y="247915"/>
                </a:lnTo>
                <a:lnTo>
                  <a:pt x="9916" y="251415"/>
                </a:lnTo>
                <a:lnTo>
                  <a:pt x="13999" y="253165"/>
                </a:lnTo>
                <a:lnTo>
                  <a:pt x="19833" y="254331"/>
                </a:lnTo>
                <a:lnTo>
                  <a:pt x="278246" y="254331"/>
                </a:lnTo>
                <a:lnTo>
                  <a:pt x="286412" y="253165"/>
                </a:lnTo>
                <a:lnTo>
                  <a:pt x="292829" y="249081"/>
                </a:lnTo>
                <a:lnTo>
                  <a:pt x="295745" y="243248"/>
                </a:lnTo>
                <a:lnTo>
                  <a:pt x="296912" y="240331"/>
                </a:lnTo>
                <a:lnTo>
                  <a:pt x="297495" y="239165"/>
                </a:lnTo>
                <a:lnTo>
                  <a:pt x="297495" y="229832"/>
                </a:lnTo>
                <a:lnTo>
                  <a:pt x="296912" y="229248"/>
                </a:lnTo>
                <a:lnTo>
                  <a:pt x="295162" y="225746"/>
                </a:lnTo>
                <a:lnTo>
                  <a:pt x="290865" y="218746"/>
                </a:lnTo>
                <a:lnTo>
                  <a:pt x="144081" y="218746"/>
                </a:lnTo>
                <a:lnTo>
                  <a:pt x="138831" y="215830"/>
                </a:lnTo>
                <a:lnTo>
                  <a:pt x="132405" y="208921"/>
                </a:lnTo>
                <a:lnTo>
                  <a:pt x="129862" y="199934"/>
                </a:lnTo>
                <a:lnTo>
                  <a:pt x="131366" y="190729"/>
                </a:lnTo>
                <a:lnTo>
                  <a:pt x="137081" y="183164"/>
                </a:lnTo>
                <a:lnTo>
                  <a:pt x="141747" y="179664"/>
                </a:lnTo>
                <a:lnTo>
                  <a:pt x="149914" y="178497"/>
                </a:lnTo>
                <a:lnTo>
                  <a:pt x="266185" y="178497"/>
                </a:lnTo>
                <a:lnTo>
                  <a:pt x="256634" y="162747"/>
                </a:lnTo>
                <a:lnTo>
                  <a:pt x="148747" y="162747"/>
                </a:lnTo>
                <a:lnTo>
                  <a:pt x="137081" y="162164"/>
                </a:lnTo>
                <a:lnTo>
                  <a:pt x="134748" y="123081"/>
                </a:lnTo>
                <a:lnTo>
                  <a:pt x="132414" y="78165"/>
                </a:lnTo>
                <a:lnTo>
                  <a:pt x="131831" y="72915"/>
                </a:lnTo>
                <a:lnTo>
                  <a:pt x="202819" y="72915"/>
                </a:lnTo>
                <a:lnTo>
                  <a:pt x="190152" y="51501"/>
                </a:lnTo>
                <a:lnTo>
                  <a:pt x="164497" y="7583"/>
                </a:lnTo>
                <a:lnTo>
                  <a:pt x="158081" y="2333"/>
                </a:lnTo>
                <a:lnTo>
                  <a:pt x="154581" y="583"/>
                </a:lnTo>
                <a:lnTo>
                  <a:pt x="153414" y="583"/>
                </a:lnTo>
                <a:lnTo>
                  <a:pt x="149331" y="0"/>
                </a:lnTo>
                <a:close/>
              </a:path>
              <a:path w="297815" h="254635">
                <a:moveTo>
                  <a:pt x="266185" y="178497"/>
                </a:moveTo>
                <a:lnTo>
                  <a:pt x="149914" y="178497"/>
                </a:lnTo>
                <a:lnTo>
                  <a:pt x="156331" y="180830"/>
                </a:lnTo>
                <a:lnTo>
                  <a:pt x="164397" y="187529"/>
                </a:lnTo>
                <a:lnTo>
                  <a:pt x="167487" y="197674"/>
                </a:lnTo>
                <a:lnTo>
                  <a:pt x="165436" y="208146"/>
                </a:lnTo>
                <a:lnTo>
                  <a:pt x="158081" y="215830"/>
                </a:lnTo>
                <a:lnTo>
                  <a:pt x="152831" y="218746"/>
                </a:lnTo>
                <a:lnTo>
                  <a:pt x="290865" y="218746"/>
                </a:lnTo>
                <a:lnTo>
                  <a:pt x="268553" y="182402"/>
                </a:lnTo>
                <a:lnTo>
                  <a:pt x="266185" y="178497"/>
                </a:lnTo>
                <a:close/>
              </a:path>
              <a:path w="297815" h="254635">
                <a:moveTo>
                  <a:pt x="202819" y="72915"/>
                </a:moveTo>
                <a:lnTo>
                  <a:pt x="165664" y="72915"/>
                </a:lnTo>
                <a:lnTo>
                  <a:pt x="165664" y="78165"/>
                </a:lnTo>
                <a:lnTo>
                  <a:pt x="160997" y="162164"/>
                </a:lnTo>
                <a:lnTo>
                  <a:pt x="148747" y="162747"/>
                </a:lnTo>
                <a:lnTo>
                  <a:pt x="256634" y="162747"/>
                </a:lnTo>
                <a:lnTo>
                  <a:pt x="242181" y="138912"/>
                </a:lnTo>
                <a:lnTo>
                  <a:pt x="216047" y="95278"/>
                </a:lnTo>
                <a:lnTo>
                  <a:pt x="202819" y="729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063802" y="2700264"/>
            <a:ext cx="195260" cy="195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072291" y="2598622"/>
            <a:ext cx="274955" cy="271145"/>
          </a:xfrm>
          <a:custGeom>
            <a:avLst/>
            <a:gdLst/>
            <a:ahLst/>
            <a:cxnLst/>
            <a:rect l="l" t="t" r="r" b="b"/>
            <a:pathLst>
              <a:path w="274954" h="271144">
                <a:moveTo>
                  <a:pt x="213355" y="247047"/>
                </a:moveTo>
                <a:lnTo>
                  <a:pt x="209377" y="248760"/>
                </a:lnTo>
                <a:lnTo>
                  <a:pt x="207120" y="256631"/>
                </a:lnTo>
                <a:lnTo>
                  <a:pt x="208840" y="260593"/>
                </a:lnTo>
                <a:lnTo>
                  <a:pt x="212818" y="261717"/>
                </a:lnTo>
                <a:lnTo>
                  <a:pt x="235447" y="269055"/>
                </a:lnTo>
                <a:lnTo>
                  <a:pt x="238242" y="270178"/>
                </a:lnTo>
                <a:lnTo>
                  <a:pt x="241682" y="270714"/>
                </a:lnTo>
                <a:lnTo>
                  <a:pt x="250716" y="270714"/>
                </a:lnTo>
                <a:lnTo>
                  <a:pt x="256360" y="269055"/>
                </a:lnTo>
                <a:lnTo>
                  <a:pt x="262057" y="265093"/>
                </a:lnTo>
                <a:lnTo>
                  <a:pt x="267331" y="260278"/>
                </a:lnTo>
                <a:lnTo>
                  <a:pt x="269376" y="257220"/>
                </a:lnTo>
                <a:lnTo>
                  <a:pt x="244477" y="257220"/>
                </a:lnTo>
                <a:lnTo>
                  <a:pt x="239962" y="255506"/>
                </a:lnTo>
                <a:lnTo>
                  <a:pt x="217333" y="248172"/>
                </a:lnTo>
                <a:lnTo>
                  <a:pt x="213355" y="247047"/>
                </a:lnTo>
                <a:close/>
              </a:path>
              <a:path w="274954" h="271144">
                <a:moveTo>
                  <a:pt x="79396" y="13652"/>
                </a:moveTo>
                <a:lnTo>
                  <a:pt x="29995" y="13652"/>
                </a:lnTo>
                <a:lnTo>
                  <a:pt x="34510" y="15369"/>
                </a:lnTo>
                <a:lnTo>
                  <a:pt x="248995" y="80208"/>
                </a:lnTo>
                <a:lnTo>
                  <a:pt x="255230" y="81868"/>
                </a:lnTo>
                <a:lnTo>
                  <a:pt x="259746" y="88079"/>
                </a:lnTo>
                <a:lnTo>
                  <a:pt x="259746" y="245923"/>
                </a:lnTo>
                <a:lnTo>
                  <a:pt x="257488" y="250420"/>
                </a:lnTo>
                <a:lnTo>
                  <a:pt x="249587" y="256095"/>
                </a:lnTo>
                <a:lnTo>
                  <a:pt x="244477" y="257220"/>
                </a:lnTo>
                <a:lnTo>
                  <a:pt x="269376" y="257220"/>
                </a:lnTo>
                <a:lnTo>
                  <a:pt x="271229" y="254450"/>
                </a:lnTo>
                <a:lnTo>
                  <a:pt x="273645" y="247879"/>
                </a:lnTo>
                <a:lnTo>
                  <a:pt x="274474" y="240837"/>
                </a:lnTo>
                <a:lnTo>
                  <a:pt x="274474" y="94878"/>
                </a:lnTo>
                <a:lnTo>
                  <a:pt x="272868" y="85221"/>
                </a:lnTo>
                <a:lnTo>
                  <a:pt x="268400" y="76889"/>
                </a:lnTo>
                <a:lnTo>
                  <a:pt x="261593" y="70364"/>
                </a:lnTo>
                <a:lnTo>
                  <a:pt x="252973" y="66128"/>
                </a:lnTo>
                <a:lnTo>
                  <a:pt x="79396" y="13652"/>
                </a:lnTo>
                <a:close/>
              </a:path>
              <a:path w="274954" h="271144">
                <a:moveTo>
                  <a:pt x="31609" y="0"/>
                </a:moveTo>
                <a:lnTo>
                  <a:pt x="820" y="23079"/>
                </a:lnTo>
                <a:lnTo>
                  <a:pt x="0" y="30038"/>
                </a:lnTo>
                <a:lnTo>
                  <a:pt x="0" y="134340"/>
                </a:lnTo>
                <a:lnTo>
                  <a:pt x="3386" y="137713"/>
                </a:lnTo>
                <a:lnTo>
                  <a:pt x="11342" y="137713"/>
                </a:lnTo>
                <a:lnTo>
                  <a:pt x="14729" y="134340"/>
                </a:lnTo>
                <a:lnTo>
                  <a:pt x="14728" y="24952"/>
                </a:lnTo>
                <a:lnTo>
                  <a:pt x="16986" y="20455"/>
                </a:lnTo>
                <a:lnTo>
                  <a:pt x="24888" y="14833"/>
                </a:lnTo>
                <a:lnTo>
                  <a:pt x="29995" y="13652"/>
                </a:lnTo>
                <a:lnTo>
                  <a:pt x="79396" y="13652"/>
                </a:lnTo>
                <a:lnTo>
                  <a:pt x="38487" y="1284"/>
                </a:lnTo>
                <a:lnTo>
                  <a:pt x="316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026499" y="4314951"/>
            <a:ext cx="356235" cy="355600"/>
          </a:xfrm>
          <a:custGeom>
            <a:avLst/>
            <a:gdLst/>
            <a:ahLst/>
            <a:cxnLst/>
            <a:rect l="l" t="t" r="r" b="b"/>
            <a:pathLst>
              <a:path w="356234" h="355600">
                <a:moveTo>
                  <a:pt x="177991" y="0"/>
                </a:moveTo>
                <a:lnTo>
                  <a:pt x="130533" y="6379"/>
                </a:lnTo>
                <a:lnTo>
                  <a:pt x="87976" y="24363"/>
                </a:lnTo>
                <a:lnTo>
                  <a:pt x="51980" y="52222"/>
                </a:lnTo>
                <a:lnTo>
                  <a:pt x="24211" y="88223"/>
                </a:lnTo>
                <a:lnTo>
                  <a:pt x="6329" y="130636"/>
                </a:lnTo>
                <a:lnTo>
                  <a:pt x="0" y="177730"/>
                </a:lnTo>
                <a:lnTo>
                  <a:pt x="6343" y="224856"/>
                </a:lnTo>
                <a:lnTo>
                  <a:pt x="24211" y="267237"/>
                </a:lnTo>
                <a:lnTo>
                  <a:pt x="51981" y="303238"/>
                </a:lnTo>
                <a:lnTo>
                  <a:pt x="87976" y="331096"/>
                </a:lnTo>
                <a:lnTo>
                  <a:pt x="130534" y="349081"/>
                </a:lnTo>
                <a:lnTo>
                  <a:pt x="177991" y="355460"/>
                </a:lnTo>
                <a:lnTo>
                  <a:pt x="225471" y="349081"/>
                </a:lnTo>
                <a:lnTo>
                  <a:pt x="268058" y="331096"/>
                </a:lnTo>
                <a:lnTo>
                  <a:pt x="278309" y="323171"/>
                </a:lnTo>
                <a:lnTo>
                  <a:pt x="161870" y="323171"/>
                </a:lnTo>
                <a:lnTo>
                  <a:pt x="161870" y="266595"/>
                </a:lnTo>
                <a:lnTo>
                  <a:pt x="145655" y="266595"/>
                </a:lnTo>
                <a:lnTo>
                  <a:pt x="173618" y="210019"/>
                </a:lnTo>
                <a:lnTo>
                  <a:pt x="88995" y="210019"/>
                </a:lnTo>
                <a:lnTo>
                  <a:pt x="23474" y="177730"/>
                </a:lnTo>
                <a:lnTo>
                  <a:pt x="88995" y="145441"/>
                </a:lnTo>
                <a:lnTo>
                  <a:pt x="177713" y="145441"/>
                </a:lnTo>
                <a:lnTo>
                  <a:pt x="145749" y="80769"/>
                </a:lnTo>
                <a:lnTo>
                  <a:pt x="161870" y="80769"/>
                </a:lnTo>
                <a:lnTo>
                  <a:pt x="161870" y="24193"/>
                </a:lnTo>
                <a:lnTo>
                  <a:pt x="267717" y="24193"/>
                </a:lnTo>
                <a:lnTo>
                  <a:pt x="225488" y="6372"/>
                </a:lnTo>
                <a:lnTo>
                  <a:pt x="177991" y="0"/>
                </a:lnTo>
                <a:close/>
              </a:path>
              <a:path w="356234" h="355600">
                <a:moveTo>
                  <a:pt x="267081" y="201170"/>
                </a:moveTo>
                <a:lnTo>
                  <a:pt x="177991" y="201170"/>
                </a:lnTo>
                <a:lnTo>
                  <a:pt x="210328" y="266595"/>
                </a:lnTo>
                <a:lnTo>
                  <a:pt x="194207" y="266595"/>
                </a:lnTo>
                <a:lnTo>
                  <a:pt x="194207" y="323171"/>
                </a:lnTo>
                <a:lnTo>
                  <a:pt x="278309" y="323171"/>
                </a:lnTo>
                <a:lnTo>
                  <a:pt x="304076" y="303238"/>
                </a:lnTo>
                <a:lnTo>
                  <a:pt x="331859" y="267237"/>
                </a:lnTo>
                <a:lnTo>
                  <a:pt x="349744" y="224824"/>
                </a:lnTo>
                <a:lnTo>
                  <a:pt x="351735" y="210019"/>
                </a:lnTo>
                <a:lnTo>
                  <a:pt x="267081" y="210019"/>
                </a:lnTo>
                <a:lnTo>
                  <a:pt x="267081" y="201170"/>
                </a:lnTo>
                <a:close/>
              </a:path>
              <a:path w="356234" h="355600">
                <a:moveTo>
                  <a:pt x="177713" y="145441"/>
                </a:moveTo>
                <a:lnTo>
                  <a:pt x="88995" y="145441"/>
                </a:lnTo>
                <a:lnTo>
                  <a:pt x="88995" y="161633"/>
                </a:lnTo>
                <a:lnTo>
                  <a:pt x="145655" y="161633"/>
                </a:lnTo>
                <a:lnTo>
                  <a:pt x="145655" y="193921"/>
                </a:lnTo>
                <a:lnTo>
                  <a:pt x="88995" y="193921"/>
                </a:lnTo>
                <a:lnTo>
                  <a:pt x="88995" y="210019"/>
                </a:lnTo>
                <a:lnTo>
                  <a:pt x="173618" y="210019"/>
                </a:lnTo>
                <a:lnTo>
                  <a:pt x="177991" y="201170"/>
                </a:lnTo>
                <a:lnTo>
                  <a:pt x="267081" y="201170"/>
                </a:lnTo>
                <a:lnTo>
                  <a:pt x="267081" y="193827"/>
                </a:lnTo>
                <a:lnTo>
                  <a:pt x="210422" y="193827"/>
                </a:lnTo>
                <a:lnTo>
                  <a:pt x="210422" y="161538"/>
                </a:lnTo>
                <a:lnTo>
                  <a:pt x="267081" y="161538"/>
                </a:lnTo>
                <a:lnTo>
                  <a:pt x="267081" y="146194"/>
                </a:lnTo>
                <a:lnTo>
                  <a:pt x="178085" y="146194"/>
                </a:lnTo>
                <a:lnTo>
                  <a:pt x="177713" y="145441"/>
                </a:lnTo>
                <a:close/>
              </a:path>
              <a:path w="356234" h="355600">
                <a:moveTo>
                  <a:pt x="351727" y="145347"/>
                </a:moveTo>
                <a:lnTo>
                  <a:pt x="267081" y="145347"/>
                </a:lnTo>
                <a:lnTo>
                  <a:pt x="332602" y="177636"/>
                </a:lnTo>
                <a:lnTo>
                  <a:pt x="267081" y="210019"/>
                </a:lnTo>
                <a:lnTo>
                  <a:pt x="351735" y="210019"/>
                </a:lnTo>
                <a:lnTo>
                  <a:pt x="356077" y="177730"/>
                </a:lnTo>
                <a:lnTo>
                  <a:pt x="351727" y="145347"/>
                </a:lnTo>
                <a:close/>
              </a:path>
              <a:path w="356234" h="355600">
                <a:moveTo>
                  <a:pt x="267717" y="24193"/>
                </a:moveTo>
                <a:lnTo>
                  <a:pt x="194206" y="24193"/>
                </a:lnTo>
                <a:lnTo>
                  <a:pt x="194206" y="80769"/>
                </a:lnTo>
                <a:lnTo>
                  <a:pt x="210422" y="80769"/>
                </a:lnTo>
                <a:lnTo>
                  <a:pt x="178085" y="146194"/>
                </a:lnTo>
                <a:lnTo>
                  <a:pt x="267081" y="146194"/>
                </a:lnTo>
                <a:lnTo>
                  <a:pt x="267081" y="145347"/>
                </a:lnTo>
                <a:lnTo>
                  <a:pt x="351727" y="145347"/>
                </a:lnTo>
                <a:lnTo>
                  <a:pt x="349746" y="130604"/>
                </a:lnTo>
                <a:lnTo>
                  <a:pt x="331862" y="88181"/>
                </a:lnTo>
                <a:lnTo>
                  <a:pt x="304084" y="52187"/>
                </a:lnTo>
                <a:lnTo>
                  <a:pt x="268073" y="24343"/>
                </a:lnTo>
                <a:lnTo>
                  <a:pt x="267717" y="241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003280" y="5241035"/>
            <a:ext cx="403860" cy="257810"/>
          </a:xfrm>
          <a:custGeom>
            <a:avLst/>
            <a:gdLst/>
            <a:ahLst/>
            <a:cxnLst/>
            <a:rect l="l" t="t" r="r" b="b"/>
            <a:pathLst>
              <a:path w="403859" h="257810">
                <a:moveTo>
                  <a:pt x="275081" y="0"/>
                </a:moveTo>
                <a:lnTo>
                  <a:pt x="275081" y="64388"/>
                </a:lnTo>
                <a:lnTo>
                  <a:pt x="0" y="64388"/>
                </a:lnTo>
                <a:lnTo>
                  <a:pt x="0" y="193167"/>
                </a:lnTo>
                <a:lnTo>
                  <a:pt x="275081" y="193167"/>
                </a:lnTo>
                <a:lnTo>
                  <a:pt x="275081" y="257556"/>
                </a:lnTo>
                <a:lnTo>
                  <a:pt x="403860" y="128778"/>
                </a:lnTo>
                <a:lnTo>
                  <a:pt x="2750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69414" y="1462277"/>
            <a:ext cx="1591310" cy="1136015"/>
          </a:xfrm>
          <a:custGeom>
            <a:avLst/>
            <a:gdLst/>
            <a:ahLst/>
            <a:cxnLst/>
            <a:rect l="l" t="t" r="r" b="b"/>
            <a:pathLst>
              <a:path w="1591310" h="1136014">
                <a:moveTo>
                  <a:pt x="1369695" y="193675"/>
                </a:moveTo>
                <a:lnTo>
                  <a:pt x="0" y="193675"/>
                </a:lnTo>
                <a:lnTo>
                  <a:pt x="0" y="1095375"/>
                </a:lnTo>
                <a:lnTo>
                  <a:pt x="60415" y="1107412"/>
                </a:lnTo>
                <a:lnTo>
                  <a:pt x="117286" y="1117167"/>
                </a:lnTo>
                <a:lnTo>
                  <a:pt x="170841" y="1124760"/>
                </a:lnTo>
                <a:lnTo>
                  <a:pt x="221308" y="1130314"/>
                </a:lnTo>
                <a:lnTo>
                  <a:pt x="268917" y="1133949"/>
                </a:lnTo>
                <a:lnTo>
                  <a:pt x="313895" y="1135787"/>
                </a:lnTo>
                <a:lnTo>
                  <a:pt x="356471" y="1135949"/>
                </a:lnTo>
                <a:lnTo>
                  <a:pt x="396875" y="1134557"/>
                </a:lnTo>
                <a:lnTo>
                  <a:pt x="435335" y="1131732"/>
                </a:lnTo>
                <a:lnTo>
                  <a:pt x="507336" y="1122270"/>
                </a:lnTo>
                <a:lnTo>
                  <a:pt x="574305" y="1108534"/>
                </a:lnTo>
                <a:lnTo>
                  <a:pt x="638071" y="1091496"/>
                </a:lnTo>
                <a:lnTo>
                  <a:pt x="828447" y="1030280"/>
                </a:lnTo>
                <a:lnTo>
                  <a:pt x="862442" y="1019880"/>
                </a:lnTo>
                <a:lnTo>
                  <a:pt x="934435" y="1000003"/>
                </a:lnTo>
                <a:lnTo>
                  <a:pt x="972889" y="990768"/>
                </a:lnTo>
                <a:lnTo>
                  <a:pt x="1013286" y="982166"/>
                </a:lnTo>
                <a:lnTo>
                  <a:pt x="1055856" y="974316"/>
                </a:lnTo>
                <a:lnTo>
                  <a:pt x="1100826" y="967341"/>
                </a:lnTo>
                <a:lnTo>
                  <a:pt x="1148426" y="961362"/>
                </a:lnTo>
                <a:lnTo>
                  <a:pt x="1198884" y="956500"/>
                </a:lnTo>
                <a:lnTo>
                  <a:pt x="1252429" y="952877"/>
                </a:lnTo>
                <a:lnTo>
                  <a:pt x="1309290" y="950614"/>
                </a:lnTo>
                <a:lnTo>
                  <a:pt x="1369695" y="949833"/>
                </a:lnTo>
                <a:lnTo>
                  <a:pt x="1369695" y="193675"/>
                </a:lnTo>
                <a:close/>
              </a:path>
              <a:path w="1591310" h="1136014">
                <a:moveTo>
                  <a:pt x="1473200" y="95631"/>
                </a:moveTo>
                <a:lnTo>
                  <a:pt x="112903" y="95631"/>
                </a:lnTo>
                <a:lnTo>
                  <a:pt x="112903" y="193675"/>
                </a:lnTo>
                <a:lnTo>
                  <a:pt x="1369695" y="193675"/>
                </a:lnTo>
                <a:lnTo>
                  <a:pt x="1369695" y="861822"/>
                </a:lnTo>
                <a:lnTo>
                  <a:pt x="1378598" y="861008"/>
                </a:lnTo>
                <a:lnTo>
                  <a:pt x="1402064" y="859218"/>
                </a:lnTo>
                <a:lnTo>
                  <a:pt x="1435221" y="857428"/>
                </a:lnTo>
                <a:lnTo>
                  <a:pt x="1473200" y="856615"/>
                </a:lnTo>
                <a:lnTo>
                  <a:pt x="1473200" y="95631"/>
                </a:lnTo>
                <a:close/>
              </a:path>
              <a:path w="1591310" h="1136014">
                <a:moveTo>
                  <a:pt x="1591056" y="0"/>
                </a:moveTo>
                <a:lnTo>
                  <a:pt x="218948" y="0"/>
                </a:lnTo>
                <a:lnTo>
                  <a:pt x="218948" y="95631"/>
                </a:lnTo>
                <a:lnTo>
                  <a:pt x="1473200" y="95631"/>
                </a:lnTo>
                <a:lnTo>
                  <a:pt x="1473200" y="762508"/>
                </a:lnTo>
                <a:lnTo>
                  <a:pt x="1483328" y="761892"/>
                </a:lnTo>
                <a:lnTo>
                  <a:pt x="1510029" y="760539"/>
                </a:lnTo>
                <a:lnTo>
                  <a:pt x="1547780" y="759186"/>
                </a:lnTo>
                <a:lnTo>
                  <a:pt x="1591056" y="758571"/>
                </a:lnTo>
                <a:lnTo>
                  <a:pt x="1591056" y="0"/>
                </a:lnTo>
                <a:close/>
              </a:path>
            </a:pathLst>
          </a:custGeom>
          <a:solidFill>
            <a:srgbClr val="5C2C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69414" y="1655952"/>
            <a:ext cx="1369695" cy="942340"/>
          </a:xfrm>
          <a:custGeom>
            <a:avLst/>
            <a:gdLst/>
            <a:ahLst/>
            <a:cxnLst/>
            <a:rect l="l" t="t" r="r" b="b"/>
            <a:pathLst>
              <a:path w="1369695" h="942339">
                <a:moveTo>
                  <a:pt x="0" y="0"/>
                </a:moveTo>
                <a:lnTo>
                  <a:pt x="1369695" y="0"/>
                </a:lnTo>
                <a:lnTo>
                  <a:pt x="1369695" y="756158"/>
                </a:lnTo>
                <a:lnTo>
                  <a:pt x="1309290" y="756939"/>
                </a:lnTo>
                <a:lnTo>
                  <a:pt x="1252429" y="759202"/>
                </a:lnTo>
                <a:lnTo>
                  <a:pt x="1198884" y="762825"/>
                </a:lnTo>
                <a:lnTo>
                  <a:pt x="1148426" y="767687"/>
                </a:lnTo>
                <a:lnTo>
                  <a:pt x="1100826" y="773666"/>
                </a:lnTo>
                <a:lnTo>
                  <a:pt x="1055856" y="780641"/>
                </a:lnTo>
                <a:lnTo>
                  <a:pt x="1013286" y="788491"/>
                </a:lnTo>
                <a:lnTo>
                  <a:pt x="972889" y="797093"/>
                </a:lnTo>
                <a:lnTo>
                  <a:pt x="934435" y="806328"/>
                </a:lnTo>
                <a:lnTo>
                  <a:pt x="862442" y="826205"/>
                </a:lnTo>
                <a:lnTo>
                  <a:pt x="795480" y="847152"/>
                </a:lnTo>
                <a:lnTo>
                  <a:pt x="731717" y="868196"/>
                </a:lnTo>
                <a:lnTo>
                  <a:pt x="700464" y="878451"/>
                </a:lnTo>
                <a:lnTo>
                  <a:pt x="638071" y="897821"/>
                </a:lnTo>
                <a:lnTo>
                  <a:pt x="574305" y="914859"/>
                </a:lnTo>
                <a:lnTo>
                  <a:pt x="507336" y="928595"/>
                </a:lnTo>
                <a:lnTo>
                  <a:pt x="435335" y="938057"/>
                </a:lnTo>
                <a:lnTo>
                  <a:pt x="396875" y="940882"/>
                </a:lnTo>
                <a:lnTo>
                  <a:pt x="356471" y="942274"/>
                </a:lnTo>
                <a:lnTo>
                  <a:pt x="313895" y="942112"/>
                </a:lnTo>
                <a:lnTo>
                  <a:pt x="268917" y="940274"/>
                </a:lnTo>
                <a:lnTo>
                  <a:pt x="221308" y="936639"/>
                </a:lnTo>
                <a:lnTo>
                  <a:pt x="170841" y="931085"/>
                </a:lnTo>
                <a:lnTo>
                  <a:pt x="117286" y="923492"/>
                </a:lnTo>
                <a:lnTo>
                  <a:pt x="60415" y="913737"/>
                </a:lnTo>
                <a:lnTo>
                  <a:pt x="0" y="901700"/>
                </a:lnTo>
                <a:lnTo>
                  <a:pt x="0" y="0"/>
                </a:lnTo>
                <a:close/>
              </a:path>
            </a:pathLst>
          </a:custGeom>
          <a:ln w="1066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82317" y="1557908"/>
            <a:ext cx="1360805" cy="766445"/>
          </a:xfrm>
          <a:custGeom>
            <a:avLst/>
            <a:gdLst/>
            <a:ahLst/>
            <a:cxnLst/>
            <a:rect l="l" t="t" r="r" b="b"/>
            <a:pathLst>
              <a:path w="1360804" h="766444">
                <a:moveTo>
                  <a:pt x="0" y="98043"/>
                </a:moveTo>
                <a:lnTo>
                  <a:pt x="0" y="0"/>
                </a:lnTo>
                <a:lnTo>
                  <a:pt x="1360296" y="0"/>
                </a:lnTo>
                <a:lnTo>
                  <a:pt x="1360296" y="760984"/>
                </a:lnTo>
                <a:lnTo>
                  <a:pt x="1322318" y="761797"/>
                </a:lnTo>
                <a:lnTo>
                  <a:pt x="1289161" y="763587"/>
                </a:lnTo>
                <a:lnTo>
                  <a:pt x="1265695" y="765377"/>
                </a:lnTo>
                <a:lnTo>
                  <a:pt x="1256792" y="76619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88361" y="1462277"/>
            <a:ext cx="1372235" cy="762635"/>
          </a:xfrm>
          <a:custGeom>
            <a:avLst/>
            <a:gdLst/>
            <a:ahLst/>
            <a:cxnLst/>
            <a:rect l="l" t="t" r="r" b="b"/>
            <a:pathLst>
              <a:path w="1372235" h="762635">
                <a:moveTo>
                  <a:pt x="0" y="95631"/>
                </a:moveTo>
                <a:lnTo>
                  <a:pt x="0" y="0"/>
                </a:lnTo>
                <a:lnTo>
                  <a:pt x="1372108" y="0"/>
                </a:lnTo>
                <a:lnTo>
                  <a:pt x="1372108" y="758571"/>
                </a:lnTo>
                <a:lnTo>
                  <a:pt x="1328832" y="759186"/>
                </a:lnTo>
                <a:lnTo>
                  <a:pt x="1291081" y="760539"/>
                </a:lnTo>
                <a:lnTo>
                  <a:pt x="1264380" y="761892"/>
                </a:lnTo>
                <a:lnTo>
                  <a:pt x="1254252" y="762508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74897" y="2236469"/>
            <a:ext cx="259079" cy="207645"/>
          </a:xfrm>
          <a:custGeom>
            <a:avLst/>
            <a:gdLst/>
            <a:ahLst/>
            <a:cxnLst/>
            <a:rect l="l" t="t" r="r" b="b"/>
            <a:pathLst>
              <a:path w="259079" h="207644">
                <a:moveTo>
                  <a:pt x="224536" y="0"/>
                </a:moveTo>
                <a:lnTo>
                  <a:pt x="34543" y="0"/>
                </a:lnTo>
                <a:lnTo>
                  <a:pt x="21109" y="2718"/>
                </a:lnTo>
                <a:lnTo>
                  <a:pt x="10128" y="10128"/>
                </a:lnTo>
                <a:lnTo>
                  <a:pt x="2718" y="21109"/>
                </a:lnTo>
                <a:lnTo>
                  <a:pt x="0" y="34543"/>
                </a:lnTo>
                <a:lnTo>
                  <a:pt x="0" y="172719"/>
                </a:lnTo>
                <a:lnTo>
                  <a:pt x="2718" y="186154"/>
                </a:lnTo>
                <a:lnTo>
                  <a:pt x="10128" y="197135"/>
                </a:lnTo>
                <a:lnTo>
                  <a:pt x="21109" y="204545"/>
                </a:lnTo>
                <a:lnTo>
                  <a:pt x="34543" y="207263"/>
                </a:lnTo>
                <a:lnTo>
                  <a:pt x="224536" y="207263"/>
                </a:lnTo>
                <a:lnTo>
                  <a:pt x="237970" y="204545"/>
                </a:lnTo>
                <a:lnTo>
                  <a:pt x="248951" y="197135"/>
                </a:lnTo>
                <a:lnTo>
                  <a:pt x="256361" y="186154"/>
                </a:lnTo>
                <a:lnTo>
                  <a:pt x="259079" y="172719"/>
                </a:lnTo>
                <a:lnTo>
                  <a:pt x="259079" y="34543"/>
                </a:lnTo>
                <a:lnTo>
                  <a:pt x="256361" y="21109"/>
                </a:lnTo>
                <a:lnTo>
                  <a:pt x="248951" y="10128"/>
                </a:lnTo>
                <a:lnTo>
                  <a:pt x="237970" y="2718"/>
                </a:lnTo>
                <a:lnTo>
                  <a:pt x="2245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74897" y="2236469"/>
            <a:ext cx="259079" cy="207645"/>
          </a:xfrm>
          <a:custGeom>
            <a:avLst/>
            <a:gdLst/>
            <a:ahLst/>
            <a:cxnLst/>
            <a:rect l="l" t="t" r="r" b="b"/>
            <a:pathLst>
              <a:path w="259079" h="207644">
                <a:moveTo>
                  <a:pt x="0" y="34543"/>
                </a:moveTo>
                <a:lnTo>
                  <a:pt x="2718" y="21109"/>
                </a:lnTo>
                <a:lnTo>
                  <a:pt x="10128" y="10128"/>
                </a:lnTo>
                <a:lnTo>
                  <a:pt x="21109" y="2718"/>
                </a:lnTo>
                <a:lnTo>
                  <a:pt x="34543" y="0"/>
                </a:lnTo>
                <a:lnTo>
                  <a:pt x="224536" y="0"/>
                </a:lnTo>
                <a:lnTo>
                  <a:pt x="237970" y="2718"/>
                </a:lnTo>
                <a:lnTo>
                  <a:pt x="248951" y="10128"/>
                </a:lnTo>
                <a:lnTo>
                  <a:pt x="256361" y="21109"/>
                </a:lnTo>
                <a:lnTo>
                  <a:pt x="259079" y="34543"/>
                </a:lnTo>
                <a:lnTo>
                  <a:pt x="259079" y="172719"/>
                </a:lnTo>
                <a:lnTo>
                  <a:pt x="256361" y="186154"/>
                </a:lnTo>
                <a:lnTo>
                  <a:pt x="248951" y="197135"/>
                </a:lnTo>
                <a:lnTo>
                  <a:pt x="237970" y="204545"/>
                </a:lnTo>
                <a:lnTo>
                  <a:pt x="224536" y="207263"/>
                </a:lnTo>
                <a:lnTo>
                  <a:pt x="34543" y="207263"/>
                </a:lnTo>
                <a:lnTo>
                  <a:pt x="21109" y="204545"/>
                </a:lnTo>
                <a:lnTo>
                  <a:pt x="10128" y="197135"/>
                </a:lnTo>
                <a:lnTo>
                  <a:pt x="2718" y="186154"/>
                </a:lnTo>
                <a:lnTo>
                  <a:pt x="0" y="172719"/>
                </a:lnTo>
                <a:lnTo>
                  <a:pt x="0" y="34543"/>
                </a:lnTo>
                <a:close/>
              </a:path>
            </a:pathLst>
          </a:custGeom>
          <a:ln w="10668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346705" y="1871852"/>
            <a:ext cx="1250315" cy="4610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10515">
              <a:lnSpc>
                <a:spcPct val="102099"/>
              </a:lnSpc>
              <a:spcBef>
                <a:spcPts val="90"/>
              </a:spcBef>
            </a:pP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Web  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Applications</a:t>
            </a:r>
            <a:r>
              <a:rPr sz="1400" spc="1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b="1" spc="15" baseline="-41666" dirty="0">
                <a:solidFill>
                  <a:srgbClr val="1A1A1A"/>
                </a:solidFill>
                <a:latin typeface="Segoe UI"/>
                <a:cs typeface="Segoe UI"/>
              </a:rPr>
              <a:t>AI</a:t>
            </a:r>
            <a:endParaRPr sz="1800" baseline="-41666">
              <a:latin typeface="Segoe UI"/>
              <a:cs typeface="Segoe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270760" y="5268467"/>
            <a:ext cx="1329055" cy="957580"/>
          </a:xfrm>
          <a:prstGeom prst="rect">
            <a:avLst/>
          </a:prstGeom>
          <a:solidFill>
            <a:srgbClr val="5C2C91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349250">
              <a:lnSpc>
                <a:spcPct val="100000"/>
              </a:lnSpc>
              <a:spcBef>
                <a:spcPts val="5"/>
              </a:spcBef>
            </a:pP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External</a:t>
            </a:r>
            <a:endParaRPr sz="14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  <a:spcBef>
                <a:spcPts val="35"/>
              </a:spcBef>
            </a:pP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Services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58011" y="5323331"/>
            <a:ext cx="858012" cy="8580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10856" y="4771644"/>
            <a:ext cx="836676" cy="838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835390" y="1845563"/>
            <a:ext cx="685800" cy="114300"/>
          </a:xfrm>
          <a:custGeom>
            <a:avLst/>
            <a:gdLst/>
            <a:ahLst/>
            <a:cxnLst/>
            <a:rect l="l" t="t" r="r" b="b"/>
            <a:pathLst>
              <a:path w="685800" h="114300">
                <a:moveTo>
                  <a:pt x="571118" y="0"/>
                </a:moveTo>
                <a:lnTo>
                  <a:pt x="571118" y="114300"/>
                </a:lnTo>
                <a:lnTo>
                  <a:pt x="647318" y="76200"/>
                </a:lnTo>
                <a:lnTo>
                  <a:pt x="590168" y="76200"/>
                </a:lnTo>
                <a:lnTo>
                  <a:pt x="590168" y="38100"/>
                </a:lnTo>
                <a:lnTo>
                  <a:pt x="647318" y="38100"/>
                </a:lnTo>
                <a:lnTo>
                  <a:pt x="571118" y="0"/>
                </a:lnTo>
                <a:close/>
              </a:path>
              <a:path w="685800" h="114300">
                <a:moveTo>
                  <a:pt x="57111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71118" y="76200"/>
                </a:lnTo>
                <a:lnTo>
                  <a:pt x="571118" y="38100"/>
                </a:lnTo>
                <a:close/>
              </a:path>
              <a:path w="685800" h="114300">
                <a:moveTo>
                  <a:pt x="647318" y="38100"/>
                </a:moveTo>
                <a:lnTo>
                  <a:pt x="590168" y="38100"/>
                </a:lnTo>
                <a:lnTo>
                  <a:pt x="590168" y="76200"/>
                </a:lnTo>
                <a:lnTo>
                  <a:pt x="647318" y="76200"/>
                </a:lnTo>
                <a:lnTo>
                  <a:pt x="685418" y="57150"/>
                </a:lnTo>
                <a:lnTo>
                  <a:pt x="647318" y="3810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835390" y="2691383"/>
            <a:ext cx="685800" cy="114300"/>
          </a:xfrm>
          <a:custGeom>
            <a:avLst/>
            <a:gdLst/>
            <a:ahLst/>
            <a:cxnLst/>
            <a:rect l="l" t="t" r="r" b="b"/>
            <a:pathLst>
              <a:path w="685800" h="114300">
                <a:moveTo>
                  <a:pt x="571118" y="0"/>
                </a:moveTo>
                <a:lnTo>
                  <a:pt x="571118" y="114300"/>
                </a:lnTo>
                <a:lnTo>
                  <a:pt x="647318" y="76200"/>
                </a:lnTo>
                <a:lnTo>
                  <a:pt x="590168" y="76200"/>
                </a:lnTo>
                <a:lnTo>
                  <a:pt x="590168" y="38100"/>
                </a:lnTo>
                <a:lnTo>
                  <a:pt x="647318" y="38100"/>
                </a:lnTo>
                <a:lnTo>
                  <a:pt x="571118" y="0"/>
                </a:lnTo>
                <a:close/>
              </a:path>
              <a:path w="685800" h="114300">
                <a:moveTo>
                  <a:pt x="57111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71118" y="76200"/>
                </a:lnTo>
                <a:lnTo>
                  <a:pt x="571118" y="38100"/>
                </a:lnTo>
                <a:close/>
              </a:path>
              <a:path w="685800" h="114300">
                <a:moveTo>
                  <a:pt x="647318" y="38100"/>
                </a:moveTo>
                <a:lnTo>
                  <a:pt x="590168" y="38100"/>
                </a:lnTo>
                <a:lnTo>
                  <a:pt x="590168" y="76200"/>
                </a:lnTo>
                <a:lnTo>
                  <a:pt x="647318" y="76200"/>
                </a:lnTo>
                <a:lnTo>
                  <a:pt x="685418" y="57150"/>
                </a:lnTo>
                <a:lnTo>
                  <a:pt x="647318" y="3810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835390" y="3547871"/>
            <a:ext cx="685800" cy="114300"/>
          </a:xfrm>
          <a:custGeom>
            <a:avLst/>
            <a:gdLst/>
            <a:ahLst/>
            <a:cxnLst/>
            <a:rect l="l" t="t" r="r" b="b"/>
            <a:pathLst>
              <a:path w="685800" h="114300">
                <a:moveTo>
                  <a:pt x="571118" y="0"/>
                </a:moveTo>
                <a:lnTo>
                  <a:pt x="571118" y="114300"/>
                </a:lnTo>
                <a:lnTo>
                  <a:pt x="647318" y="76200"/>
                </a:lnTo>
                <a:lnTo>
                  <a:pt x="590168" y="76200"/>
                </a:lnTo>
                <a:lnTo>
                  <a:pt x="590168" y="38100"/>
                </a:lnTo>
                <a:lnTo>
                  <a:pt x="647318" y="38100"/>
                </a:lnTo>
                <a:lnTo>
                  <a:pt x="571118" y="0"/>
                </a:lnTo>
                <a:close/>
              </a:path>
              <a:path w="685800" h="114300">
                <a:moveTo>
                  <a:pt x="57111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71118" y="76200"/>
                </a:lnTo>
                <a:lnTo>
                  <a:pt x="571118" y="38100"/>
                </a:lnTo>
                <a:close/>
              </a:path>
              <a:path w="685800" h="114300">
                <a:moveTo>
                  <a:pt x="647318" y="38100"/>
                </a:moveTo>
                <a:lnTo>
                  <a:pt x="590168" y="38100"/>
                </a:lnTo>
                <a:lnTo>
                  <a:pt x="590168" y="76200"/>
                </a:lnTo>
                <a:lnTo>
                  <a:pt x="647318" y="76200"/>
                </a:lnTo>
                <a:lnTo>
                  <a:pt x="685418" y="57150"/>
                </a:lnTo>
                <a:lnTo>
                  <a:pt x="647318" y="3810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835390" y="4411979"/>
            <a:ext cx="685800" cy="114300"/>
          </a:xfrm>
          <a:custGeom>
            <a:avLst/>
            <a:gdLst/>
            <a:ahLst/>
            <a:cxnLst/>
            <a:rect l="l" t="t" r="r" b="b"/>
            <a:pathLst>
              <a:path w="685800" h="114300">
                <a:moveTo>
                  <a:pt x="571118" y="0"/>
                </a:moveTo>
                <a:lnTo>
                  <a:pt x="571118" y="114299"/>
                </a:lnTo>
                <a:lnTo>
                  <a:pt x="647318" y="76199"/>
                </a:lnTo>
                <a:lnTo>
                  <a:pt x="590168" y="76199"/>
                </a:lnTo>
                <a:lnTo>
                  <a:pt x="590168" y="38099"/>
                </a:lnTo>
                <a:lnTo>
                  <a:pt x="647318" y="38099"/>
                </a:lnTo>
                <a:lnTo>
                  <a:pt x="571118" y="0"/>
                </a:lnTo>
                <a:close/>
              </a:path>
              <a:path w="685800" h="114300">
                <a:moveTo>
                  <a:pt x="57111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571118" y="76199"/>
                </a:lnTo>
                <a:lnTo>
                  <a:pt x="571118" y="38099"/>
                </a:lnTo>
                <a:close/>
              </a:path>
              <a:path w="685800" h="114300">
                <a:moveTo>
                  <a:pt x="647318" y="38099"/>
                </a:moveTo>
                <a:lnTo>
                  <a:pt x="590168" y="38099"/>
                </a:lnTo>
                <a:lnTo>
                  <a:pt x="590168" y="76199"/>
                </a:lnTo>
                <a:lnTo>
                  <a:pt x="647318" y="76199"/>
                </a:lnTo>
                <a:lnTo>
                  <a:pt x="685418" y="57149"/>
                </a:lnTo>
                <a:lnTo>
                  <a:pt x="647318" y="38099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835390" y="5277611"/>
            <a:ext cx="685800" cy="114300"/>
          </a:xfrm>
          <a:custGeom>
            <a:avLst/>
            <a:gdLst/>
            <a:ahLst/>
            <a:cxnLst/>
            <a:rect l="l" t="t" r="r" b="b"/>
            <a:pathLst>
              <a:path w="685800" h="114300">
                <a:moveTo>
                  <a:pt x="571118" y="0"/>
                </a:moveTo>
                <a:lnTo>
                  <a:pt x="571118" y="114300"/>
                </a:lnTo>
                <a:lnTo>
                  <a:pt x="647318" y="76200"/>
                </a:lnTo>
                <a:lnTo>
                  <a:pt x="590168" y="76200"/>
                </a:lnTo>
                <a:lnTo>
                  <a:pt x="590168" y="38100"/>
                </a:lnTo>
                <a:lnTo>
                  <a:pt x="647318" y="38100"/>
                </a:lnTo>
                <a:lnTo>
                  <a:pt x="571118" y="0"/>
                </a:lnTo>
                <a:close/>
              </a:path>
              <a:path w="685800" h="114300">
                <a:moveTo>
                  <a:pt x="57111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71118" y="76200"/>
                </a:lnTo>
                <a:lnTo>
                  <a:pt x="571118" y="38100"/>
                </a:lnTo>
                <a:close/>
              </a:path>
              <a:path w="685800" h="114300">
                <a:moveTo>
                  <a:pt x="647318" y="38100"/>
                </a:moveTo>
                <a:lnTo>
                  <a:pt x="590168" y="38100"/>
                </a:lnTo>
                <a:lnTo>
                  <a:pt x="590168" y="76200"/>
                </a:lnTo>
                <a:lnTo>
                  <a:pt x="647318" y="76200"/>
                </a:lnTo>
                <a:lnTo>
                  <a:pt x="685418" y="57150"/>
                </a:lnTo>
                <a:lnTo>
                  <a:pt x="647318" y="3810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835390" y="1884425"/>
            <a:ext cx="0" cy="3451860"/>
          </a:xfrm>
          <a:custGeom>
            <a:avLst/>
            <a:gdLst/>
            <a:ahLst/>
            <a:cxnLst/>
            <a:rect l="l" t="t" r="r" b="b"/>
            <a:pathLst>
              <a:path h="3451860">
                <a:moveTo>
                  <a:pt x="0" y="0"/>
                </a:moveTo>
                <a:lnTo>
                  <a:pt x="0" y="3451352"/>
                </a:lnTo>
              </a:path>
            </a:pathLst>
          </a:custGeom>
          <a:ln w="38100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274557" y="3601973"/>
            <a:ext cx="560070" cy="0"/>
          </a:xfrm>
          <a:custGeom>
            <a:avLst/>
            <a:gdLst/>
            <a:ahLst/>
            <a:cxnLst/>
            <a:rect l="l" t="t" r="r" b="b"/>
            <a:pathLst>
              <a:path w="560070">
                <a:moveTo>
                  <a:pt x="0" y="0"/>
                </a:moveTo>
                <a:lnTo>
                  <a:pt x="559816" y="0"/>
                </a:lnTo>
              </a:path>
            </a:pathLst>
          </a:custGeom>
          <a:ln w="38100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518904" y="3281171"/>
            <a:ext cx="2040889" cy="669290"/>
          </a:xfrm>
          <a:custGeom>
            <a:avLst/>
            <a:gdLst/>
            <a:ahLst/>
            <a:cxnLst/>
            <a:rect l="l" t="t" r="r" b="b"/>
            <a:pathLst>
              <a:path w="2040890" h="669289">
                <a:moveTo>
                  <a:pt x="0" y="669036"/>
                </a:moveTo>
                <a:lnTo>
                  <a:pt x="2040636" y="669036"/>
                </a:lnTo>
                <a:lnTo>
                  <a:pt x="2040636" y="0"/>
                </a:lnTo>
                <a:lnTo>
                  <a:pt x="0" y="0"/>
                </a:lnTo>
                <a:lnTo>
                  <a:pt x="0" y="669036"/>
                </a:lnTo>
                <a:close/>
              </a:path>
            </a:pathLst>
          </a:custGeom>
          <a:solidFill>
            <a:srgbClr val="004A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9518904" y="3490340"/>
            <a:ext cx="2040889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8445">
              <a:lnSpc>
                <a:spcPct val="100000"/>
              </a:lnSpc>
              <a:spcBef>
                <a:spcPts val="125"/>
              </a:spcBef>
            </a:pP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Visual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Studio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0968228" y="3337559"/>
            <a:ext cx="484631" cy="5471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5309"/>
            <a:ext cx="1188796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6228" y="1547240"/>
            <a:ext cx="4336072" cy="357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9934" y="1985517"/>
            <a:ext cx="2960065" cy="2727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7011" y="2549143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6360" y="2455671"/>
            <a:ext cx="2342921" cy="1976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6228" y="2943224"/>
            <a:ext cx="4403001" cy="3558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1344" y="3384803"/>
            <a:ext cx="1223581" cy="2694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7011" y="3945127"/>
            <a:ext cx="33705" cy="33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5354" y="3854450"/>
            <a:ext cx="2240483" cy="2527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7011" y="4318507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6360" y="4227829"/>
            <a:ext cx="1477289" cy="2527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7011" y="4691888"/>
            <a:ext cx="33705" cy="33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5354" y="4603622"/>
            <a:ext cx="1643329" cy="19240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A900A4-C184-4A6B-B534-977874DC94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40451" y="451102"/>
            <a:ext cx="5368628" cy="6501799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69975"/>
            <a:ext cx="3232099" cy="3559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1416" y="2781299"/>
            <a:ext cx="2513330" cy="3400425"/>
          </a:xfrm>
          <a:custGeom>
            <a:avLst/>
            <a:gdLst/>
            <a:ahLst/>
            <a:cxnLst/>
            <a:rect l="l" t="t" r="r" b="b"/>
            <a:pathLst>
              <a:path w="2513330" h="3400425">
                <a:moveTo>
                  <a:pt x="2094229" y="0"/>
                </a:moveTo>
                <a:lnTo>
                  <a:pt x="418858" y="0"/>
                </a:lnTo>
                <a:lnTo>
                  <a:pt x="370010" y="2818"/>
                </a:lnTo>
                <a:lnTo>
                  <a:pt x="322817" y="11064"/>
                </a:lnTo>
                <a:lnTo>
                  <a:pt x="277594" y="24424"/>
                </a:lnTo>
                <a:lnTo>
                  <a:pt x="234654" y="42581"/>
                </a:lnTo>
                <a:lnTo>
                  <a:pt x="194312" y="65222"/>
                </a:lnTo>
                <a:lnTo>
                  <a:pt x="156883" y="92033"/>
                </a:lnTo>
                <a:lnTo>
                  <a:pt x="122680" y="122697"/>
                </a:lnTo>
                <a:lnTo>
                  <a:pt x="92018" y="156902"/>
                </a:lnTo>
                <a:lnTo>
                  <a:pt x="65210" y="194332"/>
                </a:lnTo>
                <a:lnTo>
                  <a:pt x="42573" y="234672"/>
                </a:lnTo>
                <a:lnTo>
                  <a:pt x="24418" y="277608"/>
                </a:lnTo>
                <a:lnTo>
                  <a:pt x="11062" y="322825"/>
                </a:lnTo>
                <a:lnTo>
                  <a:pt x="2817" y="370009"/>
                </a:lnTo>
                <a:lnTo>
                  <a:pt x="0" y="418846"/>
                </a:lnTo>
                <a:lnTo>
                  <a:pt x="0" y="2981185"/>
                </a:lnTo>
                <a:lnTo>
                  <a:pt x="2817" y="3030033"/>
                </a:lnTo>
                <a:lnTo>
                  <a:pt x="11062" y="3077226"/>
                </a:lnTo>
                <a:lnTo>
                  <a:pt x="24418" y="3122449"/>
                </a:lnTo>
                <a:lnTo>
                  <a:pt x="42573" y="3165389"/>
                </a:lnTo>
                <a:lnTo>
                  <a:pt x="65210" y="3205731"/>
                </a:lnTo>
                <a:lnTo>
                  <a:pt x="92018" y="3243160"/>
                </a:lnTo>
                <a:lnTo>
                  <a:pt x="122680" y="3277363"/>
                </a:lnTo>
                <a:lnTo>
                  <a:pt x="156883" y="3308025"/>
                </a:lnTo>
                <a:lnTo>
                  <a:pt x="194312" y="3334833"/>
                </a:lnTo>
                <a:lnTo>
                  <a:pt x="234654" y="3357470"/>
                </a:lnTo>
                <a:lnTo>
                  <a:pt x="277594" y="3375625"/>
                </a:lnTo>
                <a:lnTo>
                  <a:pt x="322817" y="3388981"/>
                </a:lnTo>
                <a:lnTo>
                  <a:pt x="370010" y="3397226"/>
                </a:lnTo>
                <a:lnTo>
                  <a:pt x="418858" y="3400044"/>
                </a:lnTo>
                <a:lnTo>
                  <a:pt x="2094229" y="3400044"/>
                </a:lnTo>
                <a:lnTo>
                  <a:pt x="2143066" y="3397226"/>
                </a:lnTo>
                <a:lnTo>
                  <a:pt x="2190250" y="3388981"/>
                </a:lnTo>
                <a:lnTo>
                  <a:pt x="2235467" y="3375625"/>
                </a:lnTo>
                <a:lnTo>
                  <a:pt x="2278403" y="3357470"/>
                </a:lnTo>
                <a:lnTo>
                  <a:pt x="2318743" y="3334833"/>
                </a:lnTo>
                <a:lnTo>
                  <a:pt x="2356173" y="3308025"/>
                </a:lnTo>
                <a:lnTo>
                  <a:pt x="2390378" y="3277363"/>
                </a:lnTo>
                <a:lnTo>
                  <a:pt x="2421042" y="3243160"/>
                </a:lnTo>
                <a:lnTo>
                  <a:pt x="2447853" y="3205731"/>
                </a:lnTo>
                <a:lnTo>
                  <a:pt x="2470494" y="3165389"/>
                </a:lnTo>
                <a:lnTo>
                  <a:pt x="2488651" y="3122449"/>
                </a:lnTo>
                <a:lnTo>
                  <a:pt x="2502011" y="3077226"/>
                </a:lnTo>
                <a:lnTo>
                  <a:pt x="2510257" y="3030033"/>
                </a:lnTo>
                <a:lnTo>
                  <a:pt x="2513076" y="2981185"/>
                </a:lnTo>
                <a:lnTo>
                  <a:pt x="2513076" y="418846"/>
                </a:lnTo>
                <a:lnTo>
                  <a:pt x="2510257" y="370009"/>
                </a:lnTo>
                <a:lnTo>
                  <a:pt x="2502011" y="322825"/>
                </a:lnTo>
                <a:lnTo>
                  <a:pt x="2488651" y="277608"/>
                </a:lnTo>
                <a:lnTo>
                  <a:pt x="2470494" y="234672"/>
                </a:lnTo>
                <a:lnTo>
                  <a:pt x="2447853" y="194332"/>
                </a:lnTo>
                <a:lnTo>
                  <a:pt x="2421042" y="156902"/>
                </a:lnTo>
                <a:lnTo>
                  <a:pt x="2390378" y="122697"/>
                </a:lnTo>
                <a:lnTo>
                  <a:pt x="2356173" y="92033"/>
                </a:lnTo>
                <a:lnTo>
                  <a:pt x="2318743" y="65222"/>
                </a:lnTo>
                <a:lnTo>
                  <a:pt x="2278403" y="42581"/>
                </a:lnTo>
                <a:lnTo>
                  <a:pt x="2235467" y="24424"/>
                </a:lnTo>
                <a:lnTo>
                  <a:pt x="2190250" y="11064"/>
                </a:lnTo>
                <a:lnTo>
                  <a:pt x="2143066" y="2818"/>
                </a:lnTo>
                <a:lnTo>
                  <a:pt x="2094229" y="0"/>
                </a:lnTo>
                <a:close/>
              </a:path>
            </a:pathLst>
          </a:custGeom>
          <a:solidFill>
            <a:srgbClr val="0017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1416" y="2781299"/>
            <a:ext cx="2513330" cy="3400425"/>
          </a:xfrm>
          <a:custGeom>
            <a:avLst/>
            <a:gdLst/>
            <a:ahLst/>
            <a:cxnLst/>
            <a:rect l="l" t="t" r="r" b="b"/>
            <a:pathLst>
              <a:path w="2513330" h="3400425">
                <a:moveTo>
                  <a:pt x="0" y="418846"/>
                </a:moveTo>
                <a:lnTo>
                  <a:pt x="2817" y="370009"/>
                </a:lnTo>
                <a:lnTo>
                  <a:pt x="11062" y="322825"/>
                </a:lnTo>
                <a:lnTo>
                  <a:pt x="24418" y="277608"/>
                </a:lnTo>
                <a:lnTo>
                  <a:pt x="42573" y="234672"/>
                </a:lnTo>
                <a:lnTo>
                  <a:pt x="65210" y="194332"/>
                </a:lnTo>
                <a:lnTo>
                  <a:pt x="92018" y="156902"/>
                </a:lnTo>
                <a:lnTo>
                  <a:pt x="122680" y="122697"/>
                </a:lnTo>
                <a:lnTo>
                  <a:pt x="156883" y="92033"/>
                </a:lnTo>
                <a:lnTo>
                  <a:pt x="194312" y="65222"/>
                </a:lnTo>
                <a:lnTo>
                  <a:pt x="234654" y="42581"/>
                </a:lnTo>
                <a:lnTo>
                  <a:pt x="277594" y="24424"/>
                </a:lnTo>
                <a:lnTo>
                  <a:pt x="322817" y="11064"/>
                </a:lnTo>
                <a:lnTo>
                  <a:pt x="370010" y="2818"/>
                </a:lnTo>
                <a:lnTo>
                  <a:pt x="418858" y="0"/>
                </a:lnTo>
                <a:lnTo>
                  <a:pt x="2094229" y="0"/>
                </a:lnTo>
                <a:lnTo>
                  <a:pt x="2143066" y="2818"/>
                </a:lnTo>
                <a:lnTo>
                  <a:pt x="2190250" y="11064"/>
                </a:lnTo>
                <a:lnTo>
                  <a:pt x="2235467" y="24424"/>
                </a:lnTo>
                <a:lnTo>
                  <a:pt x="2278403" y="42581"/>
                </a:lnTo>
                <a:lnTo>
                  <a:pt x="2318743" y="65222"/>
                </a:lnTo>
                <a:lnTo>
                  <a:pt x="2356173" y="92033"/>
                </a:lnTo>
                <a:lnTo>
                  <a:pt x="2390378" y="122697"/>
                </a:lnTo>
                <a:lnTo>
                  <a:pt x="2421042" y="156902"/>
                </a:lnTo>
                <a:lnTo>
                  <a:pt x="2447853" y="194332"/>
                </a:lnTo>
                <a:lnTo>
                  <a:pt x="2470494" y="234672"/>
                </a:lnTo>
                <a:lnTo>
                  <a:pt x="2488651" y="277608"/>
                </a:lnTo>
                <a:lnTo>
                  <a:pt x="2502011" y="322825"/>
                </a:lnTo>
                <a:lnTo>
                  <a:pt x="2510257" y="370009"/>
                </a:lnTo>
                <a:lnTo>
                  <a:pt x="2513076" y="418846"/>
                </a:lnTo>
                <a:lnTo>
                  <a:pt x="2513076" y="2981185"/>
                </a:lnTo>
                <a:lnTo>
                  <a:pt x="2510257" y="3030033"/>
                </a:lnTo>
                <a:lnTo>
                  <a:pt x="2502011" y="3077226"/>
                </a:lnTo>
                <a:lnTo>
                  <a:pt x="2488651" y="3122449"/>
                </a:lnTo>
                <a:lnTo>
                  <a:pt x="2470494" y="3165389"/>
                </a:lnTo>
                <a:lnTo>
                  <a:pt x="2447853" y="3205731"/>
                </a:lnTo>
                <a:lnTo>
                  <a:pt x="2421042" y="3243160"/>
                </a:lnTo>
                <a:lnTo>
                  <a:pt x="2390378" y="3277363"/>
                </a:lnTo>
                <a:lnTo>
                  <a:pt x="2356173" y="3308025"/>
                </a:lnTo>
                <a:lnTo>
                  <a:pt x="2318743" y="3334833"/>
                </a:lnTo>
                <a:lnTo>
                  <a:pt x="2278403" y="3357470"/>
                </a:lnTo>
                <a:lnTo>
                  <a:pt x="2235467" y="3375625"/>
                </a:lnTo>
                <a:lnTo>
                  <a:pt x="2190250" y="3388981"/>
                </a:lnTo>
                <a:lnTo>
                  <a:pt x="2143066" y="3397226"/>
                </a:lnTo>
                <a:lnTo>
                  <a:pt x="2094229" y="3400044"/>
                </a:lnTo>
                <a:lnTo>
                  <a:pt x="418858" y="3400044"/>
                </a:lnTo>
                <a:lnTo>
                  <a:pt x="370010" y="3397226"/>
                </a:lnTo>
                <a:lnTo>
                  <a:pt x="322817" y="3388981"/>
                </a:lnTo>
                <a:lnTo>
                  <a:pt x="277594" y="3375625"/>
                </a:lnTo>
                <a:lnTo>
                  <a:pt x="234654" y="3357470"/>
                </a:lnTo>
                <a:lnTo>
                  <a:pt x="194312" y="3334833"/>
                </a:lnTo>
                <a:lnTo>
                  <a:pt x="156883" y="3308025"/>
                </a:lnTo>
                <a:lnTo>
                  <a:pt x="122680" y="3277363"/>
                </a:lnTo>
                <a:lnTo>
                  <a:pt x="92018" y="3243160"/>
                </a:lnTo>
                <a:lnTo>
                  <a:pt x="65210" y="3205731"/>
                </a:lnTo>
                <a:lnTo>
                  <a:pt x="42573" y="3165389"/>
                </a:lnTo>
                <a:lnTo>
                  <a:pt x="24418" y="3122449"/>
                </a:lnTo>
                <a:lnTo>
                  <a:pt x="11062" y="3077226"/>
                </a:lnTo>
                <a:lnTo>
                  <a:pt x="2817" y="3030033"/>
                </a:lnTo>
                <a:lnTo>
                  <a:pt x="0" y="2981185"/>
                </a:lnTo>
                <a:lnTo>
                  <a:pt x="0" y="418846"/>
                </a:lnTo>
                <a:close/>
              </a:path>
            </a:pathLst>
          </a:custGeom>
          <a:ln w="9144">
            <a:solidFill>
              <a:srgbClr val="0017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06246" y="5640730"/>
            <a:ext cx="1824989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6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Segoe UI"/>
                <a:cs typeface="Segoe UI"/>
              </a:rPr>
              <a:t>Infrastructure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43288" y="3694175"/>
            <a:ext cx="1949450" cy="515620"/>
          </a:xfrm>
          <a:custGeom>
            <a:avLst/>
            <a:gdLst/>
            <a:ahLst/>
            <a:cxnLst/>
            <a:rect l="l" t="t" r="r" b="b"/>
            <a:pathLst>
              <a:path w="1949450" h="515620">
                <a:moveTo>
                  <a:pt x="0" y="515112"/>
                </a:moveTo>
                <a:lnTo>
                  <a:pt x="1949196" y="515112"/>
                </a:lnTo>
                <a:lnTo>
                  <a:pt x="1949196" y="0"/>
                </a:lnTo>
                <a:lnTo>
                  <a:pt x="0" y="0"/>
                </a:lnTo>
                <a:lnTo>
                  <a:pt x="0" y="515112"/>
                </a:lnTo>
                <a:close/>
              </a:path>
            </a:pathLst>
          </a:custGeom>
          <a:solidFill>
            <a:srgbClr val="5C00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543288" y="3748785"/>
            <a:ext cx="1949450" cy="3994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20979" marR="905510">
              <a:lnSpc>
                <a:spcPct val="102499"/>
              </a:lnSpc>
              <a:spcBef>
                <a:spcPts val="85"/>
              </a:spcBef>
            </a:pP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Au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200" spc="15" dirty="0">
                <a:solidFill>
                  <a:srgbClr val="FFFFFF"/>
                </a:solidFill>
                <a:latin typeface="Segoe UI"/>
                <a:cs typeface="Segoe UI"/>
              </a:rPr>
              <a:t>oma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n  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Runbook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43288" y="4323588"/>
            <a:ext cx="1949450" cy="513715"/>
          </a:xfrm>
          <a:custGeom>
            <a:avLst/>
            <a:gdLst/>
            <a:ahLst/>
            <a:cxnLst/>
            <a:rect l="l" t="t" r="r" b="b"/>
            <a:pathLst>
              <a:path w="1949450" h="513714">
                <a:moveTo>
                  <a:pt x="0" y="513588"/>
                </a:moveTo>
                <a:lnTo>
                  <a:pt x="1949196" y="513588"/>
                </a:lnTo>
                <a:lnTo>
                  <a:pt x="1949196" y="0"/>
                </a:lnTo>
                <a:lnTo>
                  <a:pt x="0" y="0"/>
                </a:lnTo>
                <a:lnTo>
                  <a:pt x="0" y="513588"/>
                </a:lnTo>
                <a:close/>
              </a:path>
            </a:pathLst>
          </a:custGeom>
          <a:solidFill>
            <a:srgbClr val="5C00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43288" y="4470907"/>
            <a:ext cx="194945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25"/>
              </a:spcBef>
            </a:pP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Function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543288" y="5004815"/>
            <a:ext cx="1949450" cy="513715"/>
          </a:xfrm>
          <a:custGeom>
            <a:avLst/>
            <a:gdLst/>
            <a:ahLst/>
            <a:cxnLst/>
            <a:rect l="l" t="t" r="r" b="b"/>
            <a:pathLst>
              <a:path w="1949450" h="513714">
                <a:moveTo>
                  <a:pt x="0" y="513588"/>
                </a:moveTo>
                <a:lnTo>
                  <a:pt x="1949196" y="513588"/>
                </a:lnTo>
                <a:lnTo>
                  <a:pt x="1949196" y="0"/>
                </a:lnTo>
                <a:lnTo>
                  <a:pt x="0" y="0"/>
                </a:lnTo>
                <a:lnTo>
                  <a:pt x="0" y="513588"/>
                </a:lnTo>
                <a:close/>
              </a:path>
            </a:pathLst>
          </a:custGeom>
          <a:solidFill>
            <a:srgbClr val="5C00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543288" y="5151882"/>
            <a:ext cx="194945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25"/>
              </a:spcBef>
            </a:pP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Logic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App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543288" y="5686044"/>
            <a:ext cx="1949450" cy="513715"/>
          </a:xfrm>
          <a:custGeom>
            <a:avLst/>
            <a:gdLst/>
            <a:ahLst/>
            <a:cxnLst/>
            <a:rect l="l" t="t" r="r" b="b"/>
            <a:pathLst>
              <a:path w="1949450" h="513714">
                <a:moveTo>
                  <a:pt x="0" y="513587"/>
                </a:moveTo>
                <a:lnTo>
                  <a:pt x="1949196" y="513587"/>
                </a:lnTo>
                <a:lnTo>
                  <a:pt x="1949196" y="0"/>
                </a:lnTo>
                <a:lnTo>
                  <a:pt x="0" y="0"/>
                </a:lnTo>
                <a:lnTo>
                  <a:pt x="0" y="513587"/>
                </a:lnTo>
                <a:close/>
              </a:path>
            </a:pathLst>
          </a:custGeom>
          <a:solidFill>
            <a:srgbClr val="5C00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543288" y="5833059"/>
            <a:ext cx="194945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20"/>
              </a:spcBef>
            </a:pP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3</a:t>
            </a:r>
            <a:r>
              <a:rPr sz="1200" spc="7" baseline="24305" dirty="0">
                <a:solidFill>
                  <a:srgbClr val="FFFFFF"/>
                </a:solidFill>
                <a:latin typeface="Segoe UI"/>
                <a:cs typeface="Segoe UI"/>
              </a:rPr>
              <a:t>rd 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Party</a:t>
            </a:r>
            <a:r>
              <a:rPr sz="1200" spc="-1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URL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909120" y="5106354"/>
            <a:ext cx="397510" cy="309245"/>
          </a:xfrm>
          <a:custGeom>
            <a:avLst/>
            <a:gdLst/>
            <a:ahLst/>
            <a:cxnLst/>
            <a:rect l="l" t="t" r="r" b="b"/>
            <a:pathLst>
              <a:path w="397509" h="309245">
                <a:moveTo>
                  <a:pt x="334601" y="0"/>
                </a:moveTo>
                <a:lnTo>
                  <a:pt x="335448" y="20711"/>
                </a:lnTo>
                <a:lnTo>
                  <a:pt x="341808" y="20711"/>
                </a:lnTo>
                <a:lnTo>
                  <a:pt x="345729" y="22304"/>
                </a:lnTo>
                <a:lnTo>
                  <a:pt x="348909" y="25490"/>
                </a:lnTo>
                <a:lnTo>
                  <a:pt x="351347" y="28677"/>
                </a:lnTo>
                <a:lnTo>
                  <a:pt x="352936" y="34306"/>
                </a:lnTo>
                <a:lnTo>
                  <a:pt x="352937" y="120337"/>
                </a:lnTo>
                <a:lnTo>
                  <a:pt x="354104" y="132716"/>
                </a:lnTo>
                <a:lnTo>
                  <a:pt x="357507" y="142495"/>
                </a:lnTo>
                <a:lnTo>
                  <a:pt x="362997" y="149746"/>
                </a:lnTo>
                <a:lnTo>
                  <a:pt x="370424" y="154537"/>
                </a:lnTo>
                <a:lnTo>
                  <a:pt x="362639" y="159330"/>
                </a:lnTo>
                <a:lnTo>
                  <a:pt x="357189" y="166592"/>
                </a:lnTo>
                <a:lnTo>
                  <a:pt x="353985" y="176403"/>
                </a:lnTo>
                <a:lnTo>
                  <a:pt x="352937" y="188843"/>
                </a:lnTo>
                <a:lnTo>
                  <a:pt x="352937" y="268501"/>
                </a:lnTo>
                <a:lnTo>
                  <a:pt x="351756" y="277295"/>
                </a:lnTo>
                <a:lnTo>
                  <a:pt x="348260" y="283490"/>
                </a:lnTo>
                <a:lnTo>
                  <a:pt x="342519" y="287156"/>
                </a:lnTo>
                <a:lnTo>
                  <a:pt x="334601" y="288362"/>
                </a:lnTo>
                <a:lnTo>
                  <a:pt x="334601" y="309073"/>
                </a:lnTo>
                <a:lnTo>
                  <a:pt x="375027" y="293852"/>
                </a:lnTo>
                <a:lnTo>
                  <a:pt x="380705" y="186400"/>
                </a:lnTo>
                <a:lnTo>
                  <a:pt x="381757" y="176999"/>
                </a:lnTo>
                <a:lnTo>
                  <a:pt x="384905" y="170296"/>
                </a:lnTo>
                <a:lnTo>
                  <a:pt x="390140" y="166282"/>
                </a:lnTo>
                <a:lnTo>
                  <a:pt x="397451" y="164946"/>
                </a:lnTo>
                <a:lnTo>
                  <a:pt x="397451" y="144234"/>
                </a:lnTo>
                <a:lnTo>
                  <a:pt x="380705" y="40679"/>
                </a:lnTo>
                <a:lnTo>
                  <a:pt x="380097" y="30189"/>
                </a:lnTo>
                <a:lnTo>
                  <a:pt x="346264" y="585"/>
                </a:lnTo>
                <a:lnTo>
                  <a:pt x="334601" y="0"/>
                </a:lnTo>
                <a:close/>
              </a:path>
              <a:path w="397509" h="309245">
                <a:moveTo>
                  <a:pt x="302911" y="198402"/>
                </a:moveTo>
                <a:lnTo>
                  <a:pt x="248857" y="198402"/>
                </a:lnTo>
                <a:lnTo>
                  <a:pt x="241650" y="205518"/>
                </a:lnTo>
                <a:lnTo>
                  <a:pt x="241650" y="259685"/>
                </a:lnTo>
                <a:lnTo>
                  <a:pt x="248858" y="266907"/>
                </a:lnTo>
                <a:lnTo>
                  <a:pt x="302911" y="266907"/>
                </a:lnTo>
                <a:lnTo>
                  <a:pt x="310012" y="259685"/>
                </a:lnTo>
                <a:lnTo>
                  <a:pt x="310012" y="205518"/>
                </a:lnTo>
                <a:lnTo>
                  <a:pt x="302911" y="198402"/>
                </a:lnTo>
                <a:close/>
              </a:path>
              <a:path w="397509" h="309245">
                <a:moveTo>
                  <a:pt x="148700" y="196809"/>
                </a:moveTo>
                <a:lnTo>
                  <a:pt x="94646" y="196809"/>
                </a:lnTo>
                <a:lnTo>
                  <a:pt x="87439" y="203925"/>
                </a:lnTo>
                <a:lnTo>
                  <a:pt x="87439" y="258092"/>
                </a:lnTo>
                <a:lnTo>
                  <a:pt x="94646" y="265314"/>
                </a:lnTo>
                <a:lnTo>
                  <a:pt x="148700" y="265314"/>
                </a:lnTo>
                <a:lnTo>
                  <a:pt x="155801" y="258092"/>
                </a:lnTo>
                <a:lnTo>
                  <a:pt x="155801" y="203925"/>
                </a:lnTo>
                <a:lnTo>
                  <a:pt x="148700" y="196809"/>
                </a:lnTo>
                <a:close/>
              </a:path>
              <a:path w="397509" h="309245">
                <a:moveTo>
                  <a:pt x="255310" y="149439"/>
                </a:moveTo>
                <a:lnTo>
                  <a:pt x="195440" y="149439"/>
                </a:lnTo>
                <a:lnTo>
                  <a:pt x="200739" y="154431"/>
                </a:lnTo>
                <a:lnTo>
                  <a:pt x="207522" y="158467"/>
                </a:lnTo>
                <a:lnTo>
                  <a:pt x="215365" y="160910"/>
                </a:lnTo>
                <a:lnTo>
                  <a:pt x="248857" y="168132"/>
                </a:lnTo>
                <a:lnTo>
                  <a:pt x="259138" y="171318"/>
                </a:lnTo>
                <a:lnTo>
                  <a:pt x="265497" y="177691"/>
                </a:lnTo>
                <a:lnTo>
                  <a:pt x="265497" y="198402"/>
                </a:lnTo>
                <a:lnTo>
                  <a:pt x="285423" y="198402"/>
                </a:lnTo>
                <a:lnTo>
                  <a:pt x="285423" y="184807"/>
                </a:lnTo>
                <a:lnTo>
                  <a:pt x="283149" y="173270"/>
                </a:lnTo>
                <a:lnTo>
                  <a:pt x="276772" y="163007"/>
                </a:lnTo>
                <a:lnTo>
                  <a:pt x="266956" y="154696"/>
                </a:lnTo>
                <a:lnTo>
                  <a:pt x="255310" y="149439"/>
                </a:lnTo>
                <a:close/>
              </a:path>
              <a:path w="397509" h="309245">
                <a:moveTo>
                  <a:pt x="206674" y="100369"/>
                </a:moveTo>
                <a:lnTo>
                  <a:pt x="184417" y="100369"/>
                </a:lnTo>
                <a:lnTo>
                  <a:pt x="184417" y="127241"/>
                </a:lnTo>
                <a:lnTo>
                  <a:pt x="184629" y="129259"/>
                </a:lnTo>
                <a:lnTo>
                  <a:pt x="185053" y="131383"/>
                </a:lnTo>
                <a:lnTo>
                  <a:pt x="182509" y="135844"/>
                </a:lnTo>
                <a:lnTo>
                  <a:pt x="177316" y="139561"/>
                </a:lnTo>
                <a:lnTo>
                  <a:pt x="170109" y="141792"/>
                </a:lnTo>
                <a:lnTo>
                  <a:pt x="143082" y="147421"/>
                </a:lnTo>
                <a:lnTo>
                  <a:pt x="130556" y="153103"/>
                </a:lnTo>
                <a:lnTo>
                  <a:pt x="120772" y="161414"/>
                </a:lnTo>
                <a:lnTo>
                  <a:pt x="114406" y="171677"/>
                </a:lnTo>
                <a:lnTo>
                  <a:pt x="112134" y="183214"/>
                </a:lnTo>
                <a:lnTo>
                  <a:pt x="112134" y="196809"/>
                </a:lnTo>
                <a:lnTo>
                  <a:pt x="131954" y="196809"/>
                </a:lnTo>
                <a:lnTo>
                  <a:pt x="131954" y="176098"/>
                </a:lnTo>
                <a:lnTo>
                  <a:pt x="138313" y="169725"/>
                </a:lnTo>
                <a:lnTo>
                  <a:pt x="148699" y="166539"/>
                </a:lnTo>
                <a:lnTo>
                  <a:pt x="175726" y="160166"/>
                </a:lnTo>
                <a:lnTo>
                  <a:pt x="183463" y="158042"/>
                </a:lnTo>
                <a:lnTo>
                  <a:pt x="190246" y="154324"/>
                </a:lnTo>
                <a:lnTo>
                  <a:pt x="195440" y="149439"/>
                </a:lnTo>
                <a:lnTo>
                  <a:pt x="255310" y="149439"/>
                </a:lnTo>
                <a:lnTo>
                  <a:pt x="254369" y="149014"/>
                </a:lnTo>
                <a:lnTo>
                  <a:pt x="220983" y="141792"/>
                </a:lnTo>
                <a:lnTo>
                  <a:pt x="213776" y="139561"/>
                </a:lnTo>
                <a:lnTo>
                  <a:pt x="208582" y="135844"/>
                </a:lnTo>
                <a:lnTo>
                  <a:pt x="206038" y="131383"/>
                </a:lnTo>
                <a:lnTo>
                  <a:pt x="206462" y="129259"/>
                </a:lnTo>
                <a:lnTo>
                  <a:pt x="206674" y="127241"/>
                </a:lnTo>
                <a:lnTo>
                  <a:pt x="206674" y="100369"/>
                </a:lnTo>
                <a:close/>
              </a:path>
              <a:path w="397509" h="309245">
                <a:moveTo>
                  <a:pt x="225752" y="26340"/>
                </a:moveTo>
                <a:lnTo>
                  <a:pt x="166187" y="26340"/>
                </a:lnTo>
                <a:lnTo>
                  <a:pt x="158980" y="33456"/>
                </a:lnTo>
                <a:lnTo>
                  <a:pt x="158980" y="93253"/>
                </a:lnTo>
                <a:lnTo>
                  <a:pt x="166187" y="100369"/>
                </a:lnTo>
                <a:lnTo>
                  <a:pt x="225752" y="100369"/>
                </a:lnTo>
                <a:lnTo>
                  <a:pt x="232959" y="93253"/>
                </a:lnTo>
                <a:lnTo>
                  <a:pt x="232959" y="78065"/>
                </a:lnTo>
                <a:lnTo>
                  <a:pt x="181237" y="78065"/>
                </a:lnTo>
                <a:lnTo>
                  <a:pt x="181237" y="48644"/>
                </a:lnTo>
                <a:lnTo>
                  <a:pt x="232959" y="48644"/>
                </a:lnTo>
                <a:lnTo>
                  <a:pt x="232959" y="33456"/>
                </a:lnTo>
                <a:lnTo>
                  <a:pt x="225752" y="26340"/>
                </a:lnTo>
                <a:close/>
              </a:path>
              <a:path w="397509" h="309245">
                <a:moveTo>
                  <a:pt x="232959" y="48644"/>
                </a:moveTo>
                <a:lnTo>
                  <a:pt x="210702" y="48644"/>
                </a:lnTo>
                <a:lnTo>
                  <a:pt x="210702" y="78065"/>
                </a:lnTo>
                <a:lnTo>
                  <a:pt x="232959" y="78065"/>
                </a:lnTo>
                <a:lnTo>
                  <a:pt x="232959" y="48644"/>
                </a:lnTo>
                <a:close/>
              </a:path>
              <a:path w="397509" h="309245">
                <a:moveTo>
                  <a:pt x="62744" y="0"/>
                </a:moveTo>
                <a:lnTo>
                  <a:pt x="22424" y="14477"/>
                </a:lnTo>
                <a:lnTo>
                  <a:pt x="16745" y="122673"/>
                </a:lnTo>
                <a:lnTo>
                  <a:pt x="15694" y="132091"/>
                </a:lnTo>
                <a:lnTo>
                  <a:pt x="12546" y="138831"/>
                </a:lnTo>
                <a:lnTo>
                  <a:pt x="7311" y="142882"/>
                </a:lnTo>
                <a:lnTo>
                  <a:pt x="0" y="144234"/>
                </a:lnTo>
                <a:lnTo>
                  <a:pt x="0" y="164945"/>
                </a:lnTo>
                <a:lnTo>
                  <a:pt x="16746" y="268501"/>
                </a:lnTo>
                <a:lnTo>
                  <a:pt x="17354" y="278946"/>
                </a:lnTo>
                <a:lnTo>
                  <a:pt x="51142" y="308489"/>
                </a:lnTo>
                <a:lnTo>
                  <a:pt x="62744" y="309073"/>
                </a:lnTo>
                <a:lnTo>
                  <a:pt x="62002" y="288362"/>
                </a:lnTo>
                <a:lnTo>
                  <a:pt x="55643" y="288362"/>
                </a:lnTo>
                <a:lnTo>
                  <a:pt x="51616" y="286769"/>
                </a:lnTo>
                <a:lnTo>
                  <a:pt x="48436" y="283583"/>
                </a:lnTo>
                <a:lnTo>
                  <a:pt x="46104" y="280396"/>
                </a:lnTo>
                <a:lnTo>
                  <a:pt x="44514" y="274873"/>
                </a:lnTo>
                <a:lnTo>
                  <a:pt x="44514" y="188843"/>
                </a:lnTo>
                <a:lnTo>
                  <a:pt x="43347" y="176403"/>
                </a:lnTo>
                <a:lnTo>
                  <a:pt x="39943" y="166592"/>
                </a:lnTo>
                <a:lnTo>
                  <a:pt x="34454" y="159330"/>
                </a:lnTo>
                <a:lnTo>
                  <a:pt x="27026" y="154537"/>
                </a:lnTo>
                <a:lnTo>
                  <a:pt x="34767" y="149746"/>
                </a:lnTo>
                <a:lnTo>
                  <a:pt x="40222" y="142495"/>
                </a:lnTo>
                <a:lnTo>
                  <a:pt x="43451" y="132715"/>
                </a:lnTo>
                <a:lnTo>
                  <a:pt x="44514" y="120337"/>
                </a:lnTo>
                <a:lnTo>
                  <a:pt x="44514" y="40678"/>
                </a:lnTo>
                <a:lnTo>
                  <a:pt x="45693" y="31823"/>
                </a:lnTo>
                <a:lnTo>
                  <a:pt x="49177" y="25596"/>
                </a:lnTo>
                <a:lnTo>
                  <a:pt x="54887" y="21919"/>
                </a:lnTo>
                <a:lnTo>
                  <a:pt x="62744" y="20711"/>
                </a:lnTo>
                <a:lnTo>
                  <a:pt x="62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59391" y="3791546"/>
            <a:ext cx="296468" cy="3202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77113" y="4475808"/>
            <a:ext cx="106582" cy="203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936054" y="4475808"/>
            <a:ext cx="113374" cy="2033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34018" y="4418101"/>
            <a:ext cx="167640" cy="324485"/>
          </a:xfrm>
          <a:custGeom>
            <a:avLst/>
            <a:gdLst/>
            <a:ahLst/>
            <a:cxnLst/>
            <a:rect l="l" t="t" r="r" b="b"/>
            <a:pathLst>
              <a:path w="167640" h="324485">
                <a:moveTo>
                  <a:pt x="165108" y="0"/>
                </a:moveTo>
                <a:lnTo>
                  <a:pt x="57787" y="0"/>
                </a:lnTo>
                <a:lnTo>
                  <a:pt x="0" y="162679"/>
                </a:lnTo>
                <a:lnTo>
                  <a:pt x="70446" y="163229"/>
                </a:lnTo>
                <a:lnTo>
                  <a:pt x="15410" y="324258"/>
                </a:lnTo>
                <a:lnTo>
                  <a:pt x="167309" y="109369"/>
                </a:lnTo>
                <a:lnTo>
                  <a:pt x="93561" y="109369"/>
                </a:lnTo>
                <a:lnTo>
                  <a:pt x="1651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959869" y="5794381"/>
            <a:ext cx="295910" cy="295275"/>
          </a:xfrm>
          <a:custGeom>
            <a:avLst/>
            <a:gdLst/>
            <a:ahLst/>
            <a:cxnLst/>
            <a:rect l="l" t="t" r="r" b="b"/>
            <a:pathLst>
              <a:path w="295909" h="295275">
                <a:moveTo>
                  <a:pt x="147842" y="0"/>
                </a:moveTo>
                <a:lnTo>
                  <a:pt x="100983" y="7562"/>
                </a:lnTo>
                <a:lnTo>
                  <a:pt x="60383" y="28591"/>
                </a:lnTo>
                <a:lnTo>
                  <a:pt x="28428" y="60603"/>
                </a:lnTo>
                <a:lnTo>
                  <a:pt x="7504" y="101114"/>
                </a:lnTo>
                <a:lnTo>
                  <a:pt x="0" y="147637"/>
                </a:lnTo>
                <a:lnTo>
                  <a:pt x="7520" y="194190"/>
                </a:lnTo>
                <a:lnTo>
                  <a:pt x="28428" y="234671"/>
                </a:lnTo>
                <a:lnTo>
                  <a:pt x="60383" y="266683"/>
                </a:lnTo>
                <a:lnTo>
                  <a:pt x="100984" y="287713"/>
                </a:lnTo>
                <a:lnTo>
                  <a:pt x="147842" y="295275"/>
                </a:lnTo>
                <a:lnTo>
                  <a:pt x="194723" y="287713"/>
                </a:lnTo>
                <a:lnTo>
                  <a:pt x="231951" y="268453"/>
                </a:lnTo>
                <a:lnTo>
                  <a:pt x="134452" y="268453"/>
                </a:lnTo>
                <a:lnTo>
                  <a:pt x="134452" y="221456"/>
                </a:lnTo>
                <a:lnTo>
                  <a:pt x="120983" y="221456"/>
                </a:lnTo>
                <a:lnTo>
                  <a:pt x="144209" y="174459"/>
                </a:lnTo>
                <a:lnTo>
                  <a:pt x="73921" y="174459"/>
                </a:lnTo>
                <a:lnTo>
                  <a:pt x="19498" y="147637"/>
                </a:lnTo>
                <a:lnTo>
                  <a:pt x="73921" y="120815"/>
                </a:lnTo>
                <a:lnTo>
                  <a:pt x="147611" y="120815"/>
                </a:lnTo>
                <a:lnTo>
                  <a:pt x="121061" y="67093"/>
                </a:lnTo>
                <a:lnTo>
                  <a:pt x="134451" y="67093"/>
                </a:lnTo>
                <a:lnTo>
                  <a:pt x="134451" y="20096"/>
                </a:lnTo>
                <a:lnTo>
                  <a:pt x="218984" y="20096"/>
                </a:lnTo>
                <a:lnTo>
                  <a:pt x="194739" y="7554"/>
                </a:lnTo>
                <a:lnTo>
                  <a:pt x="147842" y="0"/>
                </a:lnTo>
                <a:close/>
              </a:path>
              <a:path w="295909" h="295275">
                <a:moveTo>
                  <a:pt x="221842" y="167108"/>
                </a:moveTo>
                <a:lnTo>
                  <a:pt x="147842" y="167108"/>
                </a:lnTo>
                <a:lnTo>
                  <a:pt x="174701" y="221456"/>
                </a:lnTo>
                <a:lnTo>
                  <a:pt x="161311" y="221456"/>
                </a:lnTo>
                <a:lnTo>
                  <a:pt x="161311" y="268453"/>
                </a:lnTo>
                <a:lnTo>
                  <a:pt x="231951" y="268453"/>
                </a:lnTo>
                <a:lnTo>
                  <a:pt x="235351" y="266683"/>
                </a:lnTo>
                <a:lnTo>
                  <a:pt x="267324" y="234671"/>
                </a:lnTo>
                <a:lnTo>
                  <a:pt x="288255" y="194160"/>
                </a:lnTo>
                <a:lnTo>
                  <a:pt x="291434" y="174459"/>
                </a:lnTo>
                <a:lnTo>
                  <a:pt x="221842" y="174459"/>
                </a:lnTo>
                <a:lnTo>
                  <a:pt x="221842" y="167108"/>
                </a:lnTo>
                <a:close/>
              </a:path>
              <a:path w="295909" h="295275">
                <a:moveTo>
                  <a:pt x="147611" y="120815"/>
                </a:moveTo>
                <a:lnTo>
                  <a:pt x="73921" y="120815"/>
                </a:lnTo>
                <a:lnTo>
                  <a:pt x="73921" y="134265"/>
                </a:lnTo>
                <a:lnTo>
                  <a:pt x="120983" y="134265"/>
                </a:lnTo>
                <a:lnTo>
                  <a:pt x="120983" y="161087"/>
                </a:lnTo>
                <a:lnTo>
                  <a:pt x="73921" y="161087"/>
                </a:lnTo>
                <a:lnTo>
                  <a:pt x="73921" y="174459"/>
                </a:lnTo>
                <a:lnTo>
                  <a:pt x="144209" y="174459"/>
                </a:lnTo>
                <a:lnTo>
                  <a:pt x="147842" y="167108"/>
                </a:lnTo>
                <a:lnTo>
                  <a:pt x="221842" y="167108"/>
                </a:lnTo>
                <a:lnTo>
                  <a:pt x="221842" y="161009"/>
                </a:lnTo>
                <a:lnTo>
                  <a:pt x="174779" y="161009"/>
                </a:lnTo>
                <a:lnTo>
                  <a:pt x="174779" y="134187"/>
                </a:lnTo>
                <a:lnTo>
                  <a:pt x="221841" y="134187"/>
                </a:lnTo>
                <a:lnTo>
                  <a:pt x="221841" y="121441"/>
                </a:lnTo>
                <a:lnTo>
                  <a:pt x="147920" y="121441"/>
                </a:lnTo>
                <a:lnTo>
                  <a:pt x="147611" y="120815"/>
                </a:lnTo>
                <a:close/>
              </a:path>
              <a:path w="295909" h="295275">
                <a:moveTo>
                  <a:pt x="291426" y="120737"/>
                </a:moveTo>
                <a:lnTo>
                  <a:pt x="221841" y="120737"/>
                </a:lnTo>
                <a:lnTo>
                  <a:pt x="276264" y="147559"/>
                </a:lnTo>
                <a:lnTo>
                  <a:pt x="221842" y="174459"/>
                </a:lnTo>
                <a:lnTo>
                  <a:pt x="291434" y="174459"/>
                </a:lnTo>
                <a:lnTo>
                  <a:pt x="295763" y="147637"/>
                </a:lnTo>
                <a:lnTo>
                  <a:pt x="291426" y="120737"/>
                </a:lnTo>
                <a:close/>
              </a:path>
              <a:path w="295909" h="295275">
                <a:moveTo>
                  <a:pt x="218984" y="20096"/>
                </a:moveTo>
                <a:lnTo>
                  <a:pt x="161310" y="20096"/>
                </a:lnTo>
                <a:lnTo>
                  <a:pt x="161311" y="67093"/>
                </a:lnTo>
                <a:lnTo>
                  <a:pt x="174779" y="67093"/>
                </a:lnTo>
                <a:lnTo>
                  <a:pt x="147920" y="121441"/>
                </a:lnTo>
                <a:lnTo>
                  <a:pt x="221841" y="121441"/>
                </a:lnTo>
                <a:lnTo>
                  <a:pt x="221841" y="120737"/>
                </a:lnTo>
                <a:lnTo>
                  <a:pt x="291426" y="120737"/>
                </a:lnTo>
                <a:lnTo>
                  <a:pt x="288257" y="101084"/>
                </a:lnTo>
                <a:lnTo>
                  <a:pt x="267329" y="60570"/>
                </a:lnTo>
                <a:lnTo>
                  <a:pt x="235362" y="28569"/>
                </a:lnTo>
                <a:lnTo>
                  <a:pt x="218984" y="200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035290" y="3498341"/>
            <a:ext cx="3740150" cy="2895600"/>
          </a:xfrm>
          <a:prstGeom prst="rect">
            <a:avLst/>
          </a:prstGeom>
          <a:ln w="28955">
            <a:solidFill>
              <a:srgbClr val="0017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  <a:spcBef>
                <a:spcPts val="1995"/>
              </a:spcBef>
            </a:pPr>
            <a:r>
              <a:rPr sz="1800" spc="-5" dirty="0">
                <a:solidFill>
                  <a:srgbClr val="1A1A1A"/>
                </a:solidFill>
                <a:latin typeface="Segoe UI"/>
                <a:cs typeface="Segoe UI"/>
              </a:rPr>
              <a:t>Automation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86734" y="2724911"/>
            <a:ext cx="1216660" cy="114300"/>
          </a:xfrm>
          <a:custGeom>
            <a:avLst/>
            <a:gdLst/>
            <a:ahLst/>
            <a:cxnLst/>
            <a:rect l="l" t="t" r="r" b="b"/>
            <a:pathLst>
              <a:path w="1216660" h="114300">
                <a:moveTo>
                  <a:pt x="1101978" y="0"/>
                </a:moveTo>
                <a:lnTo>
                  <a:pt x="1101978" y="114300"/>
                </a:lnTo>
                <a:lnTo>
                  <a:pt x="1178178" y="76200"/>
                </a:lnTo>
                <a:lnTo>
                  <a:pt x="1121028" y="76200"/>
                </a:lnTo>
                <a:lnTo>
                  <a:pt x="1121028" y="38100"/>
                </a:lnTo>
                <a:lnTo>
                  <a:pt x="1178178" y="38100"/>
                </a:lnTo>
                <a:lnTo>
                  <a:pt x="1101978" y="0"/>
                </a:lnTo>
                <a:close/>
              </a:path>
              <a:path w="1216660" h="114300">
                <a:moveTo>
                  <a:pt x="110197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01978" y="76200"/>
                </a:lnTo>
                <a:lnTo>
                  <a:pt x="1101978" y="38100"/>
                </a:lnTo>
                <a:close/>
              </a:path>
              <a:path w="1216660" h="114300">
                <a:moveTo>
                  <a:pt x="1178178" y="38100"/>
                </a:moveTo>
                <a:lnTo>
                  <a:pt x="1121028" y="38100"/>
                </a:lnTo>
                <a:lnTo>
                  <a:pt x="1121028" y="76200"/>
                </a:lnTo>
                <a:lnTo>
                  <a:pt x="1178178" y="76200"/>
                </a:lnTo>
                <a:lnTo>
                  <a:pt x="1216278" y="57150"/>
                </a:lnTo>
                <a:lnTo>
                  <a:pt x="1178178" y="3810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21685" y="5097017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4666" y="0"/>
                </a:lnTo>
              </a:path>
            </a:pathLst>
          </a:custGeom>
          <a:ln w="38100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9798" y="1466849"/>
            <a:ext cx="2498090" cy="2824480"/>
          </a:xfrm>
          <a:custGeom>
            <a:avLst/>
            <a:gdLst/>
            <a:ahLst/>
            <a:cxnLst/>
            <a:rect l="l" t="t" r="r" b="b"/>
            <a:pathLst>
              <a:path w="2498090" h="2824479">
                <a:moveTo>
                  <a:pt x="2210816" y="0"/>
                </a:moveTo>
                <a:lnTo>
                  <a:pt x="287070" y="0"/>
                </a:lnTo>
                <a:lnTo>
                  <a:pt x="240505" y="3757"/>
                </a:lnTo>
                <a:lnTo>
                  <a:pt x="196333" y="14634"/>
                </a:lnTo>
                <a:lnTo>
                  <a:pt x="155144" y="32040"/>
                </a:lnTo>
                <a:lnTo>
                  <a:pt x="117529" y="55384"/>
                </a:lnTo>
                <a:lnTo>
                  <a:pt x="84080" y="84074"/>
                </a:lnTo>
                <a:lnTo>
                  <a:pt x="55387" y="117518"/>
                </a:lnTo>
                <a:lnTo>
                  <a:pt x="32041" y="155126"/>
                </a:lnTo>
                <a:lnTo>
                  <a:pt x="14634" y="196307"/>
                </a:lnTo>
                <a:lnTo>
                  <a:pt x="3757" y="240468"/>
                </a:lnTo>
                <a:lnTo>
                  <a:pt x="0" y="287020"/>
                </a:lnTo>
                <a:lnTo>
                  <a:pt x="0" y="2536952"/>
                </a:lnTo>
                <a:lnTo>
                  <a:pt x="3757" y="2583503"/>
                </a:lnTo>
                <a:lnTo>
                  <a:pt x="14634" y="2627664"/>
                </a:lnTo>
                <a:lnTo>
                  <a:pt x="32041" y="2668845"/>
                </a:lnTo>
                <a:lnTo>
                  <a:pt x="55387" y="2706453"/>
                </a:lnTo>
                <a:lnTo>
                  <a:pt x="84080" y="2739898"/>
                </a:lnTo>
                <a:lnTo>
                  <a:pt x="117529" y="2768587"/>
                </a:lnTo>
                <a:lnTo>
                  <a:pt x="155144" y="2791931"/>
                </a:lnTo>
                <a:lnTo>
                  <a:pt x="196333" y="2809337"/>
                </a:lnTo>
                <a:lnTo>
                  <a:pt x="240505" y="2820214"/>
                </a:lnTo>
                <a:lnTo>
                  <a:pt x="287070" y="2823972"/>
                </a:lnTo>
                <a:lnTo>
                  <a:pt x="2210816" y="2823972"/>
                </a:lnTo>
                <a:lnTo>
                  <a:pt x="2257367" y="2820214"/>
                </a:lnTo>
                <a:lnTo>
                  <a:pt x="2301528" y="2809337"/>
                </a:lnTo>
                <a:lnTo>
                  <a:pt x="2342709" y="2791931"/>
                </a:lnTo>
                <a:lnTo>
                  <a:pt x="2380317" y="2768587"/>
                </a:lnTo>
                <a:lnTo>
                  <a:pt x="2413761" y="2739898"/>
                </a:lnTo>
                <a:lnTo>
                  <a:pt x="2442451" y="2706453"/>
                </a:lnTo>
                <a:lnTo>
                  <a:pt x="2465795" y="2668845"/>
                </a:lnTo>
                <a:lnTo>
                  <a:pt x="2483201" y="2627664"/>
                </a:lnTo>
                <a:lnTo>
                  <a:pt x="2494078" y="2583503"/>
                </a:lnTo>
                <a:lnTo>
                  <a:pt x="2497835" y="2536952"/>
                </a:lnTo>
                <a:lnTo>
                  <a:pt x="2497835" y="287020"/>
                </a:lnTo>
                <a:lnTo>
                  <a:pt x="2494078" y="240468"/>
                </a:lnTo>
                <a:lnTo>
                  <a:pt x="2483201" y="196307"/>
                </a:lnTo>
                <a:lnTo>
                  <a:pt x="2465795" y="155126"/>
                </a:lnTo>
                <a:lnTo>
                  <a:pt x="2442451" y="117518"/>
                </a:lnTo>
                <a:lnTo>
                  <a:pt x="2413762" y="84074"/>
                </a:lnTo>
                <a:lnTo>
                  <a:pt x="2380317" y="55384"/>
                </a:lnTo>
                <a:lnTo>
                  <a:pt x="2342709" y="32040"/>
                </a:lnTo>
                <a:lnTo>
                  <a:pt x="2301528" y="14634"/>
                </a:lnTo>
                <a:lnTo>
                  <a:pt x="2257367" y="3757"/>
                </a:lnTo>
                <a:lnTo>
                  <a:pt x="2210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9798" y="1466849"/>
            <a:ext cx="2498090" cy="2824480"/>
          </a:xfrm>
          <a:custGeom>
            <a:avLst/>
            <a:gdLst/>
            <a:ahLst/>
            <a:cxnLst/>
            <a:rect l="l" t="t" r="r" b="b"/>
            <a:pathLst>
              <a:path w="2498090" h="2824479">
                <a:moveTo>
                  <a:pt x="0" y="287020"/>
                </a:moveTo>
                <a:lnTo>
                  <a:pt x="3757" y="240468"/>
                </a:lnTo>
                <a:lnTo>
                  <a:pt x="14634" y="196307"/>
                </a:lnTo>
                <a:lnTo>
                  <a:pt x="32041" y="155126"/>
                </a:lnTo>
                <a:lnTo>
                  <a:pt x="55387" y="117518"/>
                </a:lnTo>
                <a:lnTo>
                  <a:pt x="84080" y="84074"/>
                </a:lnTo>
                <a:lnTo>
                  <a:pt x="117529" y="55384"/>
                </a:lnTo>
                <a:lnTo>
                  <a:pt x="155144" y="32040"/>
                </a:lnTo>
                <a:lnTo>
                  <a:pt x="196333" y="14634"/>
                </a:lnTo>
                <a:lnTo>
                  <a:pt x="240505" y="3757"/>
                </a:lnTo>
                <a:lnTo>
                  <a:pt x="287070" y="0"/>
                </a:lnTo>
                <a:lnTo>
                  <a:pt x="2210816" y="0"/>
                </a:lnTo>
                <a:lnTo>
                  <a:pt x="2257367" y="3757"/>
                </a:lnTo>
                <a:lnTo>
                  <a:pt x="2301528" y="14634"/>
                </a:lnTo>
                <a:lnTo>
                  <a:pt x="2342709" y="32040"/>
                </a:lnTo>
                <a:lnTo>
                  <a:pt x="2380317" y="55384"/>
                </a:lnTo>
                <a:lnTo>
                  <a:pt x="2413762" y="84074"/>
                </a:lnTo>
                <a:lnTo>
                  <a:pt x="2442451" y="117518"/>
                </a:lnTo>
                <a:lnTo>
                  <a:pt x="2465795" y="155126"/>
                </a:lnTo>
                <a:lnTo>
                  <a:pt x="2483201" y="196307"/>
                </a:lnTo>
                <a:lnTo>
                  <a:pt x="2494078" y="240468"/>
                </a:lnTo>
                <a:lnTo>
                  <a:pt x="2497835" y="287020"/>
                </a:lnTo>
                <a:lnTo>
                  <a:pt x="2497835" y="2536952"/>
                </a:lnTo>
                <a:lnTo>
                  <a:pt x="2494078" y="2583503"/>
                </a:lnTo>
                <a:lnTo>
                  <a:pt x="2483201" y="2627664"/>
                </a:lnTo>
                <a:lnTo>
                  <a:pt x="2465795" y="2668845"/>
                </a:lnTo>
                <a:lnTo>
                  <a:pt x="2442451" y="2706453"/>
                </a:lnTo>
                <a:lnTo>
                  <a:pt x="2413761" y="2739898"/>
                </a:lnTo>
                <a:lnTo>
                  <a:pt x="2380317" y="2768587"/>
                </a:lnTo>
                <a:lnTo>
                  <a:pt x="2342709" y="2791931"/>
                </a:lnTo>
                <a:lnTo>
                  <a:pt x="2301528" y="2809337"/>
                </a:lnTo>
                <a:lnTo>
                  <a:pt x="2257367" y="2820214"/>
                </a:lnTo>
                <a:lnTo>
                  <a:pt x="2210816" y="2823972"/>
                </a:lnTo>
                <a:lnTo>
                  <a:pt x="287070" y="2823972"/>
                </a:lnTo>
                <a:lnTo>
                  <a:pt x="240505" y="2820214"/>
                </a:lnTo>
                <a:lnTo>
                  <a:pt x="196333" y="2809337"/>
                </a:lnTo>
                <a:lnTo>
                  <a:pt x="155144" y="2791931"/>
                </a:lnTo>
                <a:lnTo>
                  <a:pt x="117529" y="2768587"/>
                </a:lnTo>
                <a:lnTo>
                  <a:pt x="84080" y="2739898"/>
                </a:lnTo>
                <a:lnTo>
                  <a:pt x="55387" y="2706453"/>
                </a:lnTo>
                <a:lnTo>
                  <a:pt x="32041" y="2668845"/>
                </a:lnTo>
                <a:lnTo>
                  <a:pt x="14634" y="2627664"/>
                </a:lnTo>
                <a:lnTo>
                  <a:pt x="3757" y="2583503"/>
                </a:lnTo>
                <a:lnTo>
                  <a:pt x="0" y="2536952"/>
                </a:lnTo>
                <a:lnTo>
                  <a:pt x="0" y="287020"/>
                </a:lnTo>
                <a:close/>
              </a:path>
            </a:pathLst>
          </a:custGeom>
          <a:ln w="28956">
            <a:solidFill>
              <a:srgbClr val="0017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448561" y="1577085"/>
            <a:ext cx="939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-45" dirty="0">
                <a:solidFill>
                  <a:srgbClr val="000000"/>
                </a:solidFill>
                <a:latin typeface="Segoe UI"/>
                <a:cs typeface="Segoe UI"/>
              </a:rPr>
              <a:t>R</a:t>
            </a:r>
            <a:r>
              <a:rPr sz="1800" b="0" dirty="0">
                <a:solidFill>
                  <a:srgbClr val="000000"/>
                </a:solidFill>
                <a:latin typeface="Segoe UI"/>
                <a:cs typeface="Segoe UI"/>
              </a:rPr>
              <a:t>es</a:t>
            </a:r>
            <a:r>
              <a:rPr sz="1800" b="0" spc="5" dirty="0">
                <a:solidFill>
                  <a:srgbClr val="000000"/>
                </a:solidFill>
                <a:latin typeface="Segoe UI"/>
                <a:cs typeface="Segoe UI"/>
              </a:rPr>
              <a:t>o</a:t>
            </a:r>
            <a:r>
              <a:rPr sz="1800" b="0" dirty="0">
                <a:solidFill>
                  <a:srgbClr val="000000"/>
                </a:solidFill>
                <a:latin typeface="Segoe UI"/>
                <a:cs typeface="Segoe UI"/>
              </a:rPr>
              <a:t>u</a:t>
            </a:r>
            <a:r>
              <a:rPr sz="1800" b="0" spc="-25" dirty="0">
                <a:solidFill>
                  <a:srgbClr val="000000"/>
                </a:solidFill>
                <a:latin typeface="Segoe UI"/>
                <a:cs typeface="Segoe UI"/>
              </a:rPr>
              <a:t>r</a:t>
            </a:r>
            <a:r>
              <a:rPr sz="1800" b="0" dirty="0">
                <a:solidFill>
                  <a:srgbClr val="000000"/>
                </a:solidFill>
                <a:latin typeface="Segoe UI"/>
                <a:cs typeface="Segoe UI"/>
              </a:rPr>
              <a:t>ce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51560" y="4823459"/>
            <a:ext cx="1775460" cy="5168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48590" rIns="0" bIns="0" rtlCol="0">
            <a:spAutoFit/>
          </a:bodyPr>
          <a:lstStyle/>
          <a:p>
            <a:pPr marL="379730">
              <a:lnSpc>
                <a:spcPct val="100000"/>
              </a:lnSpc>
              <a:spcBef>
                <a:spcPts val="1170"/>
              </a:spcBef>
            </a:pPr>
            <a:r>
              <a:rPr sz="1400" spc="10" dirty="0">
                <a:solidFill>
                  <a:srgbClr val="1A1A1A"/>
                </a:solidFill>
                <a:latin typeface="Segoe UI"/>
                <a:cs typeface="Segoe UI"/>
              </a:rPr>
              <a:t>Activity</a:t>
            </a:r>
            <a:r>
              <a:rPr sz="1400" spc="1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400" spc="10" dirty="0">
                <a:solidFill>
                  <a:srgbClr val="1A1A1A"/>
                </a:solidFill>
                <a:latin typeface="Segoe UI"/>
                <a:cs typeface="Segoe UI"/>
              </a:rPr>
              <a:t>Logs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821685" y="2448305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4666" y="0"/>
                </a:lnTo>
              </a:path>
            </a:pathLst>
          </a:custGeom>
          <a:ln w="38100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21685" y="3495294"/>
            <a:ext cx="765175" cy="0"/>
          </a:xfrm>
          <a:custGeom>
            <a:avLst/>
            <a:gdLst/>
            <a:ahLst/>
            <a:cxnLst/>
            <a:rect l="l" t="t" r="r" b="b"/>
            <a:pathLst>
              <a:path w="765175">
                <a:moveTo>
                  <a:pt x="0" y="0"/>
                </a:moveTo>
                <a:lnTo>
                  <a:pt x="764666" y="0"/>
                </a:lnTo>
              </a:path>
            </a:pathLst>
          </a:custGeom>
          <a:ln w="38100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86734" y="2428493"/>
            <a:ext cx="0" cy="2680335"/>
          </a:xfrm>
          <a:custGeom>
            <a:avLst/>
            <a:gdLst/>
            <a:ahLst/>
            <a:cxnLst/>
            <a:rect l="l" t="t" r="r" b="b"/>
            <a:pathLst>
              <a:path h="2680335">
                <a:moveTo>
                  <a:pt x="0" y="0"/>
                </a:moveTo>
                <a:lnTo>
                  <a:pt x="0" y="2680335"/>
                </a:lnTo>
              </a:path>
            </a:pathLst>
          </a:custGeom>
          <a:ln w="38100">
            <a:solidFill>
              <a:srgbClr val="D73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40985" y="2580893"/>
            <a:ext cx="1714500" cy="413384"/>
          </a:xfrm>
          <a:custGeom>
            <a:avLst/>
            <a:gdLst/>
            <a:ahLst/>
            <a:cxnLst/>
            <a:rect l="l" t="t" r="r" b="b"/>
            <a:pathLst>
              <a:path w="1714500" h="413385">
                <a:moveTo>
                  <a:pt x="1645665" y="0"/>
                </a:moveTo>
                <a:lnTo>
                  <a:pt x="68834" y="0"/>
                </a:lnTo>
                <a:lnTo>
                  <a:pt x="42058" y="5415"/>
                </a:lnTo>
                <a:lnTo>
                  <a:pt x="20177" y="20177"/>
                </a:lnTo>
                <a:lnTo>
                  <a:pt x="5415" y="42058"/>
                </a:lnTo>
                <a:lnTo>
                  <a:pt x="0" y="68833"/>
                </a:lnTo>
                <a:lnTo>
                  <a:pt x="0" y="344169"/>
                </a:lnTo>
                <a:lnTo>
                  <a:pt x="5415" y="370945"/>
                </a:lnTo>
                <a:lnTo>
                  <a:pt x="20177" y="392826"/>
                </a:lnTo>
                <a:lnTo>
                  <a:pt x="42058" y="407588"/>
                </a:lnTo>
                <a:lnTo>
                  <a:pt x="68834" y="413003"/>
                </a:lnTo>
                <a:lnTo>
                  <a:pt x="1645665" y="413003"/>
                </a:lnTo>
                <a:lnTo>
                  <a:pt x="1672441" y="407588"/>
                </a:lnTo>
                <a:lnTo>
                  <a:pt x="1694322" y="392826"/>
                </a:lnTo>
                <a:lnTo>
                  <a:pt x="1709084" y="370945"/>
                </a:lnTo>
                <a:lnTo>
                  <a:pt x="1714499" y="344169"/>
                </a:lnTo>
                <a:lnTo>
                  <a:pt x="1714499" y="68833"/>
                </a:lnTo>
                <a:lnTo>
                  <a:pt x="1709084" y="42058"/>
                </a:lnTo>
                <a:lnTo>
                  <a:pt x="1694322" y="20177"/>
                </a:lnTo>
                <a:lnTo>
                  <a:pt x="1672441" y="5415"/>
                </a:lnTo>
                <a:lnTo>
                  <a:pt x="1645665" y="0"/>
                </a:lnTo>
                <a:close/>
              </a:path>
            </a:pathLst>
          </a:custGeom>
          <a:solidFill>
            <a:srgbClr val="0F7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40985" y="2580893"/>
            <a:ext cx="1714500" cy="413384"/>
          </a:xfrm>
          <a:custGeom>
            <a:avLst/>
            <a:gdLst/>
            <a:ahLst/>
            <a:cxnLst/>
            <a:rect l="l" t="t" r="r" b="b"/>
            <a:pathLst>
              <a:path w="1714500" h="413385">
                <a:moveTo>
                  <a:pt x="0" y="68833"/>
                </a:moveTo>
                <a:lnTo>
                  <a:pt x="5415" y="42058"/>
                </a:lnTo>
                <a:lnTo>
                  <a:pt x="20177" y="20177"/>
                </a:lnTo>
                <a:lnTo>
                  <a:pt x="42058" y="5415"/>
                </a:lnTo>
                <a:lnTo>
                  <a:pt x="68834" y="0"/>
                </a:lnTo>
                <a:lnTo>
                  <a:pt x="1645665" y="0"/>
                </a:lnTo>
                <a:lnTo>
                  <a:pt x="1672441" y="5415"/>
                </a:lnTo>
                <a:lnTo>
                  <a:pt x="1694322" y="20177"/>
                </a:lnTo>
                <a:lnTo>
                  <a:pt x="1709084" y="42058"/>
                </a:lnTo>
                <a:lnTo>
                  <a:pt x="1714499" y="68833"/>
                </a:lnTo>
                <a:lnTo>
                  <a:pt x="1714499" y="344169"/>
                </a:lnTo>
                <a:lnTo>
                  <a:pt x="1709084" y="370945"/>
                </a:lnTo>
                <a:lnTo>
                  <a:pt x="1694322" y="392826"/>
                </a:lnTo>
                <a:lnTo>
                  <a:pt x="1672441" y="407588"/>
                </a:lnTo>
                <a:lnTo>
                  <a:pt x="1645665" y="413003"/>
                </a:lnTo>
                <a:lnTo>
                  <a:pt x="68834" y="413003"/>
                </a:lnTo>
                <a:lnTo>
                  <a:pt x="42058" y="407588"/>
                </a:lnTo>
                <a:lnTo>
                  <a:pt x="20177" y="392826"/>
                </a:lnTo>
                <a:lnTo>
                  <a:pt x="5415" y="370945"/>
                </a:lnTo>
                <a:lnTo>
                  <a:pt x="0" y="344169"/>
                </a:lnTo>
                <a:lnTo>
                  <a:pt x="0" y="68833"/>
                </a:lnTo>
                <a:close/>
              </a:path>
            </a:pathLst>
          </a:custGeom>
          <a:ln w="10668">
            <a:solidFill>
              <a:srgbClr val="0F7B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435346" y="2612593"/>
            <a:ext cx="525780" cy="337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10" dirty="0">
                <a:solidFill>
                  <a:srgbClr val="FFFFFF"/>
                </a:solidFill>
                <a:latin typeface="Segoe UI"/>
                <a:cs typeface="Segoe UI"/>
              </a:rPr>
              <a:t>Rule</a:t>
            </a:r>
            <a:endParaRPr sz="2050">
              <a:latin typeface="Segoe UI"/>
              <a:cs typeface="Segoe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479797" y="2093213"/>
            <a:ext cx="2251075" cy="3397250"/>
          </a:xfrm>
          <a:custGeom>
            <a:avLst/>
            <a:gdLst/>
            <a:ahLst/>
            <a:cxnLst/>
            <a:rect l="l" t="t" r="r" b="b"/>
            <a:pathLst>
              <a:path w="2251075" h="3397250">
                <a:moveTo>
                  <a:pt x="0" y="3396996"/>
                </a:moveTo>
                <a:lnTo>
                  <a:pt x="2250948" y="3396996"/>
                </a:lnTo>
                <a:lnTo>
                  <a:pt x="2250948" y="0"/>
                </a:lnTo>
                <a:lnTo>
                  <a:pt x="0" y="0"/>
                </a:lnTo>
                <a:lnTo>
                  <a:pt x="0" y="3396996"/>
                </a:lnTo>
                <a:close/>
              </a:path>
            </a:pathLst>
          </a:custGeom>
          <a:ln w="28956">
            <a:solidFill>
              <a:srgbClr val="0017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921758" y="2148585"/>
            <a:ext cx="156654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b="1" spc="10" dirty="0">
                <a:solidFill>
                  <a:srgbClr val="1A1A1A"/>
                </a:solidFill>
                <a:latin typeface="Segoe UI"/>
                <a:cs typeface="Segoe UI"/>
              </a:rPr>
              <a:t>Azure Monitor</a:t>
            </a:r>
            <a:r>
              <a:rPr sz="1200" b="1" spc="-8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200" b="1" spc="15" dirty="0">
                <a:solidFill>
                  <a:srgbClr val="1A1A1A"/>
                </a:solidFill>
                <a:latin typeface="Segoe UI"/>
                <a:cs typeface="Segoe UI"/>
              </a:rPr>
              <a:t>Alerts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41391" y="3774947"/>
            <a:ext cx="1297305" cy="32766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7465" rIns="0" bIns="0" rtlCol="0">
            <a:spAutoFit/>
          </a:bodyPr>
          <a:lstStyle/>
          <a:p>
            <a:pPr marL="403225">
              <a:lnSpc>
                <a:spcPct val="100000"/>
              </a:lnSpc>
              <a:spcBef>
                <a:spcPts val="295"/>
              </a:spcBef>
            </a:pP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Email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41391" y="4189475"/>
            <a:ext cx="1297305" cy="32766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600" spc="15" dirty="0">
                <a:solidFill>
                  <a:srgbClr val="FFFFFF"/>
                </a:solidFill>
                <a:latin typeface="Segoe UI"/>
                <a:cs typeface="Segoe UI"/>
              </a:rPr>
              <a:t>SMS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41391" y="4605527"/>
            <a:ext cx="1297305" cy="327660"/>
          </a:xfrm>
          <a:prstGeom prst="rect">
            <a:avLst/>
          </a:prstGeom>
          <a:solidFill>
            <a:srgbClr val="0078D3"/>
          </a:solidFill>
        </p:spPr>
        <p:txBody>
          <a:bodyPr vert="horz" wrap="square" lIns="0" tIns="36830" rIns="0" bIns="0" rtlCol="0">
            <a:spAutoFit/>
          </a:bodyPr>
          <a:lstStyle/>
          <a:p>
            <a:pPr marL="205104">
              <a:lnSpc>
                <a:spcPct val="100000"/>
              </a:lnSpc>
              <a:spcBef>
                <a:spcPts val="290"/>
              </a:spcBef>
            </a:pPr>
            <a:r>
              <a:rPr sz="1600" spc="10" dirty="0">
                <a:solidFill>
                  <a:srgbClr val="FFFFFF"/>
                </a:solidFill>
                <a:latin typeface="Segoe UI"/>
                <a:cs typeface="Segoe UI"/>
              </a:rPr>
              <a:t>Webhook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633973" y="2993643"/>
            <a:ext cx="114300" cy="786765"/>
          </a:xfrm>
          <a:custGeom>
            <a:avLst/>
            <a:gdLst/>
            <a:ahLst/>
            <a:cxnLst/>
            <a:rect l="l" t="t" r="r" b="b"/>
            <a:pathLst>
              <a:path w="114300" h="786764">
                <a:moveTo>
                  <a:pt x="0" y="671829"/>
                </a:moveTo>
                <a:lnTo>
                  <a:pt x="55879" y="786764"/>
                </a:lnTo>
                <a:lnTo>
                  <a:pt x="104770" y="691641"/>
                </a:lnTo>
                <a:lnTo>
                  <a:pt x="75946" y="691641"/>
                </a:lnTo>
                <a:lnTo>
                  <a:pt x="37846" y="691261"/>
                </a:lnTo>
                <a:lnTo>
                  <a:pt x="38052" y="672252"/>
                </a:lnTo>
                <a:lnTo>
                  <a:pt x="0" y="671829"/>
                </a:lnTo>
                <a:close/>
              </a:path>
              <a:path w="114300" h="786764">
                <a:moveTo>
                  <a:pt x="38052" y="672252"/>
                </a:moveTo>
                <a:lnTo>
                  <a:pt x="37846" y="691261"/>
                </a:lnTo>
                <a:lnTo>
                  <a:pt x="75946" y="691641"/>
                </a:lnTo>
                <a:lnTo>
                  <a:pt x="76151" y="672676"/>
                </a:lnTo>
                <a:lnTo>
                  <a:pt x="38052" y="672252"/>
                </a:lnTo>
                <a:close/>
              </a:path>
              <a:path w="114300" h="786764">
                <a:moveTo>
                  <a:pt x="76151" y="672676"/>
                </a:moveTo>
                <a:lnTo>
                  <a:pt x="75946" y="691641"/>
                </a:lnTo>
                <a:lnTo>
                  <a:pt x="104770" y="691641"/>
                </a:lnTo>
                <a:lnTo>
                  <a:pt x="114300" y="673100"/>
                </a:lnTo>
                <a:lnTo>
                  <a:pt x="76151" y="672676"/>
                </a:lnTo>
                <a:close/>
              </a:path>
              <a:path w="114300" h="786764">
                <a:moveTo>
                  <a:pt x="45338" y="0"/>
                </a:moveTo>
                <a:lnTo>
                  <a:pt x="38052" y="672252"/>
                </a:lnTo>
                <a:lnTo>
                  <a:pt x="76151" y="672676"/>
                </a:lnTo>
                <a:lnTo>
                  <a:pt x="83438" y="507"/>
                </a:lnTo>
                <a:lnTo>
                  <a:pt x="45338" y="0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562347" y="3120389"/>
            <a:ext cx="86233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b="1" spc="5" dirty="0">
                <a:solidFill>
                  <a:srgbClr val="1A1A1A"/>
                </a:solidFill>
                <a:latin typeface="Segoe UI Semibold"/>
                <a:cs typeface="Segoe UI Semibold"/>
              </a:rPr>
              <a:t>Criteria</a:t>
            </a:r>
            <a:r>
              <a:rPr sz="1200" b="1" spc="-5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200" b="1" spc="5" dirty="0">
                <a:solidFill>
                  <a:srgbClr val="1A1A1A"/>
                </a:solidFill>
                <a:latin typeface="Segoe UI Semibold"/>
                <a:cs typeface="Segoe UI Semibold"/>
              </a:rPr>
              <a:t>Met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479797" y="1469897"/>
            <a:ext cx="2251075" cy="513715"/>
          </a:xfrm>
          <a:custGeom>
            <a:avLst/>
            <a:gdLst/>
            <a:ahLst/>
            <a:cxnLst/>
            <a:rect l="l" t="t" r="r" b="b"/>
            <a:pathLst>
              <a:path w="2251075" h="513714">
                <a:moveTo>
                  <a:pt x="0" y="513588"/>
                </a:moveTo>
                <a:lnTo>
                  <a:pt x="2250948" y="513588"/>
                </a:lnTo>
                <a:lnTo>
                  <a:pt x="2250948" y="0"/>
                </a:lnTo>
                <a:lnTo>
                  <a:pt x="0" y="0"/>
                </a:lnTo>
                <a:lnTo>
                  <a:pt x="0" y="513588"/>
                </a:lnTo>
                <a:close/>
              </a:path>
            </a:pathLst>
          </a:custGeom>
          <a:solidFill>
            <a:srgbClr val="0017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79797" y="1469897"/>
            <a:ext cx="2251075" cy="513715"/>
          </a:xfrm>
          <a:custGeom>
            <a:avLst/>
            <a:gdLst/>
            <a:ahLst/>
            <a:cxnLst/>
            <a:rect l="l" t="t" r="r" b="b"/>
            <a:pathLst>
              <a:path w="2251075" h="513714">
                <a:moveTo>
                  <a:pt x="0" y="513588"/>
                </a:moveTo>
                <a:lnTo>
                  <a:pt x="2250948" y="513588"/>
                </a:lnTo>
                <a:lnTo>
                  <a:pt x="2250948" y="0"/>
                </a:lnTo>
                <a:lnTo>
                  <a:pt x="0" y="0"/>
                </a:lnTo>
                <a:lnTo>
                  <a:pt x="0" y="513588"/>
                </a:lnTo>
                <a:close/>
              </a:path>
            </a:pathLst>
          </a:custGeom>
          <a:ln w="10668">
            <a:solidFill>
              <a:srgbClr val="0017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474464" y="1582927"/>
            <a:ext cx="2261870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86130">
              <a:lnSpc>
                <a:spcPct val="100000"/>
              </a:lnSpc>
              <a:spcBef>
                <a:spcPts val="130"/>
              </a:spcBef>
            </a:pP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OMS</a:t>
            </a:r>
            <a:r>
              <a:rPr sz="16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spc="20" dirty="0">
                <a:solidFill>
                  <a:srgbClr val="FFFFFF"/>
                </a:solidFill>
                <a:latin typeface="Segoe UI"/>
                <a:cs typeface="Segoe UI"/>
              </a:rPr>
              <a:t>Alerts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766259" y="1537630"/>
            <a:ext cx="360680" cy="362585"/>
          </a:xfrm>
          <a:custGeom>
            <a:avLst/>
            <a:gdLst/>
            <a:ahLst/>
            <a:cxnLst/>
            <a:rect l="l" t="t" r="r" b="b"/>
            <a:pathLst>
              <a:path w="360679" h="362585">
                <a:moveTo>
                  <a:pt x="221921" y="0"/>
                </a:moveTo>
                <a:lnTo>
                  <a:pt x="184812" y="10091"/>
                </a:lnTo>
                <a:lnTo>
                  <a:pt x="128198" y="59614"/>
                </a:lnTo>
                <a:lnTo>
                  <a:pt x="113094" y="95312"/>
                </a:lnTo>
                <a:lnTo>
                  <a:pt x="108893" y="143324"/>
                </a:lnTo>
                <a:lnTo>
                  <a:pt x="108826" y="253217"/>
                </a:lnTo>
                <a:lnTo>
                  <a:pt x="180666" y="253217"/>
                </a:lnTo>
                <a:lnTo>
                  <a:pt x="225066" y="252851"/>
                </a:lnTo>
                <a:lnTo>
                  <a:pt x="269577" y="248950"/>
                </a:lnTo>
                <a:lnTo>
                  <a:pt x="311640" y="227743"/>
                </a:lnTo>
                <a:lnTo>
                  <a:pt x="342470" y="194014"/>
                </a:lnTo>
                <a:lnTo>
                  <a:pt x="347873" y="180666"/>
                </a:lnTo>
                <a:lnTo>
                  <a:pt x="169286" y="180666"/>
                </a:lnTo>
                <a:lnTo>
                  <a:pt x="169286" y="108115"/>
                </a:lnTo>
                <a:lnTo>
                  <a:pt x="266021" y="108115"/>
                </a:lnTo>
                <a:lnTo>
                  <a:pt x="266021" y="83931"/>
                </a:lnTo>
                <a:lnTo>
                  <a:pt x="352663" y="83931"/>
                </a:lnTo>
                <a:lnTo>
                  <a:pt x="343267" y="59579"/>
                </a:lnTo>
                <a:lnTo>
                  <a:pt x="311714" y="25161"/>
                </a:lnTo>
                <a:lnTo>
                  <a:pt x="269940" y="4302"/>
                </a:lnTo>
                <a:lnTo>
                  <a:pt x="221921" y="0"/>
                </a:lnTo>
                <a:close/>
              </a:path>
              <a:path w="360679" h="362585">
                <a:moveTo>
                  <a:pt x="266021" y="108115"/>
                </a:moveTo>
                <a:lnTo>
                  <a:pt x="193469" y="108115"/>
                </a:lnTo>
                <a:lnTo>
                  <a:pt x="193469" y="180666"/>
                </a:lnTo>
                <a:lnTo>
                  <a:pt x="217653" y="180666"/>
                </a:lnTo>
                <a:lnTo>
                  <a:pt x="217653" y="132299"/>
                </a:lnTo>
                <a:lnTo>
                  <a:pt x="266021" y="132299"/>
                </a:lnTo>
                <a:lnTo>
                  <a:pt x="266021" y="108115"/>
                </a:lnTo>
                <a:close/>
              </a:path>
              <a:path w="360679" h="362585">
                <a:moveTo>
                  <a:pt x="266021" y="132299"/>
                </a:moveTo>
                <a:lnTo>
                  <a:pt x="241837" y="132299"/>
                </a:lnTo>
                <a:lnTo>
                  <a:pt x="241837" y="180666"/>
                </a:lnTo>
                <a:lnTo>
                  <a:pt x="266021" y="180666"/>
                </a:lnTo>
                <a:lnTo>
                  <a:pt x="266021" y="132299"/>
                </a:lnTo>
                <a:close/>
              </a:path>
              <a:path w="360679" h="362585">
                <a:moveTo>
                  <a:pt x="352663" y="83931"/>
                </a:moveTo>
                <a:lnTo>
                  <a:pt x="290204" y="83931"/>
                </a:lnTo>
                <a:lnTo>
                  <a:pt x="290204" y="180666"/>
                </a:lnTo>
                <a:lnTo>
                  <a:pt x="347873" y="180666"/>
                </a:lnTo>
                <a:lnTo>
                  <a:pt x="359616" y="151655"/>
                </a:lnTo>
                <a:lnTo>
                  <a:pt x="360622" y="104559"/>
                </a:lnTo>
                <a:lnTo>
                  <a:pt x="352663" y="83931"/>
                </a:lnTo>
                <a:close/>
              </a:path>
              <a:path w="360679" h="362585">
                <a:moveTo>
                  <a:pt x="96734" y="120207"/>
                </a:moveTo>
                <a:lnTo>
                  <a:pt x="72551" y="120207"/>
                </a:lnTo>
                <a:lnTo>
                  <a:pt x="72551" y="144390"/>
                </a:lnTo>
                <a:lnTo>
                  <a:pt x="96734" y="144390"/>
                </a:lnTo>
                <a:lnTo>
                  <a:pt x="96734" y="120207"/>
                </a:lnTo>
                <a:close/>
              </a:path>
              <a:path w="360679" h="362585">
                <a:moveTo>
                  <a:pt x="59748" y="123052"/>
                </a:moveTo>
                <a:lnTo>
                  <a:pt x="51212" y="128031"/>
                </a:lnTo>
                <a:lnTo>
                  <a:pt x="51923" y="128031"/>
                </a:lnTo>
                <a:lnTo>
                  <a:pt x="39832" y="135144"/>
                </a:lnTo>
                <a:lnTo>
                  <a:pt x="36275" y="137989"/>
                </a:lnTo>
                <a:lnTo>
                  <a:pt x="36275" y="144390"/>
                </a:lnTo>
                <a:lnTo>
                  <a:pt x="60459" y="144390"/>
                </a:lnTo>
                <a:lnTo>
                  <a:pt x="60459" y="133721"/>
                </a:lnTo>
                <a:lnTo>
                  <a:pt x="59748" y="123052"/>
                </a:lnTo>
                <a:close/>
              </a:path>
              <a:path w="360679" h="362585">
                <a:moveTo>
                  <a:pt x="24183" y="156482"/>
                </a:moveTo>
                <a:lnTo>
                  <a:pt x="17782" y="156482"/>
                </a:lnTo>
                <a:lnTo>
                  <a:pt x="14937" y="160750"/>
                </a:lnTo>
                <a:lnTo>
                  <a:pt x="2845" y="180666"/>
                </a:lnTo>
                <a:lnTo>
                  <a:pt x="24183" y="180666"/>
                </a:lnTo>
                <a:lnTo>
                  <a:pt x="24183" y="156482"/>
                </a:lnTo>
                <a:close/>
              </a:path>
              <a:path w="360679" h="362585">
                <a:moveTo>
                  <a:pt x="60459" y="156482"/>
                </a:moveTo>
                <a:lnTo>
                  <a:pt x="36275" y="156482"/>
                </a:lnTo>
                <a:lnTo>
                  <a:pt x="36275" y="180666"/>
                </a:lnTo>
                <a:lnTo>
                  <a:pt x="60459" y="180666"/>
                </a:lnTo>
                <a:lnTo>
                  <a:pt x="60459" y="156482"/>
                </a:lnTo>
                <a:close/>
              </a:path>
              <a:path w="360679" h="362585">
                <a:moveTo>
                  <a:pt x="24183" y="192758"/>
                </a:moveTo>
                <a:lnTo>
                  <a:pt x="0" y="192758"/>
                </a:lnTo>
                <a:lnTo>
                  <a:pt x="0" y="216942"/>
                </a:lnTo>
                <a:lnTo>
                  <a:pt x="24183" y="216942"/>
                </a:lnTo>
                <a:lnTo>
                  <a:pt x="24183" y="192758"/>
                </a:lnTo>
                <a:close/>
              </a:path>
              <a:path w="360679" h="362585">
                <a:moveTo>
                  <a:pt x="60459" y="192758"/>
                </a:moveTo>
                <a:lnTo>
                  <a:pt x="36275" y="192758"/>
                </a:lnTo>
                <a:lnTo>
                  <a:pt x="36275" y="216942"/>
                </a:lnTo>
                <a:lnTo>
                  <a:pt x="60459" y="216942"/>
                </a:lnTo>
                <a:lnTo>
                  <a:pt x="60459" y="192758"/>
                </a:lnTo>
                <a:close/>
              </a:path>
              <a:path w="360679" h="362585">
                <a:moveTo>
                  <a:pt x="96734" y="192758"/>
                </a:moveTo>
                <a:lnTo>
                  <a:pt x="72551" y="192758"/>
                </a:lnTo>
                <a:lnTo>
                  <a:pt x="72551" y="216942"/>
                </a:lnTo>
                <a:lnTo>
                  <a:pt x="96734" y="216942"/>
                </a:lnTo>
                <a:lnTo>
                  <a:pt x="96734" y="192758"/>
                </a:lnTo>
                <a:close/>
              </a:path>
              <a:path w="360679" h="362585">
                <a:moveTo>
                  <a:pt x="24183" y="229033"/>
                </a:moveTo>
                <a:lnTo>
                  <a:pt x="0" y="229033"/>
                </a:lnTo>
                <a:lnTo>
                  <a:pt x="0" y="253217"/>
                </a:lnTo>
                <a:lnTo>
                  <a:pt x="24183" y="253217"/>
                </a:lnTo>
                <a:lnTo>
                  <a:pt x="24183" y="229033"/>
                </a:lnTo>
                <a:close/>
              </a:path>
              <a:path w="360679" h="362585">
                <a:moveTo>
                  <a:pt x="96734" y="229034"/>
                </a:moveTo>
                <a:lnTo>
                  <a:pt x="72551" y="229034"/>
                </a:lnTo>
                <a:lnTo>
                  <a:pt x="72551" y="253217"/>
                </a:lnTo>
                <a:lnTo>
                  <a:pt x="96734" y="253217"/>
                </a:lnTo>
                <a:lnTo>
                  <a:pt x="96734" y="229034"/>
                </a:lnTo>
                <a:close/>
              </a:path>
              <a:path w="360679" h="362585">
                <a:moveTo>
                  <a:pt x="24183" y="265309"/>
                </a:moveTo>
                <a:lnTo>
                  <a:pt x="0" y="265309"/>
                </a:lnTo>
                <a:lnTo>
                  <a:pt x="0" y="289493"/>
                </a:lnTo>
                <a:lnTo>
                  <a:pt x="24183" y="289493"/>
                </a:lnTo>
                <a:lnTo>
                  <a:pt x="24183" y="265309"/>
                </a:lnTo>
                <a:close/>
              </a:path>
              <a:path w="360679" h="362585">
                <a:moveTo>
                  <a:pt x="60459" y="265309"/>
                </a:moveTo>
                <a:lnTo>
                  <a:pt x="36275" y="265309"/>
                </a:lnTo>
                <a:lnTo>
                  <a:pt x="36275" y="289493"/>
                </a:lnTo>
                <a:lnTo>
                  <a:pt x="60459" y="289493"/>
                </a:lnTo>
                <a:lnTo>
                  <a:pt x="60459" y="265309"/>
                </a:lnTo>
                <a:close/>
              </a:path>
              <a:path w="360679" h="362585">
                <a:moveTo>
                  <a:pt x="96734" y="265309"/>
                </a:moveTo>
                <a:lnTo>
                  <a:pt x="72551" y="265309"/>
                </a:lnTo>
                <a:lnTo>
                  <a:pt x="72551" y="289493"/>
                </a:lnTo>
                <a:lnTo>
                  <a:pt x="96734" y="289493"/>
                </a:lnTo>
                <a:lnTo>
                  <a:pt x="96734" y="265309"/>
                </a:lnTo>
                <a:close/>
              </a:path>
              <a:path w="360679" h="362585">
                <a:moveTo>
                  <a:pt x="133010" y="265309"/>
                </a:moveTo>
                <a:lnTo>
                  <a:pt x="108826" y="265309"/>
                </a:lnTo>
                <a:lnTo>
                  <a:pt x="108826" y="289493"/>
                </a:lnTo>
                <a:lnTo>
                  <a:pt x="133010" y="289493"/>
                </a:lnTo>
                <a:lnTo>
                  <a:pt x="133010" y="265309"/>
                </a:lnTo>
                <a:close/>
              </a:path>
              <a:path w="360679" h="362585">
                <a:moveTo>
                  <a:pt x="205561" y="265309"/>
                </a:moveTo>
                <a:lnTo>
                  <a:pt x="181377" y="265309"/>
                </a:lnTo>
                <a:lnTo>
                  <a:pt x="181377" y="289493"/>
                </a:lnTo>
                <a:lnTo>
                  <a:pt x="205561" y="289493"/>
                </a:lnTo>
                <a:lnTo>
                  <a:pt x="205561" y="265309"/>
                </a:lnTo>
                <a:close/>
              </a:path>
              <a:path w="360679" h="362585">
                <a:moveTo>
                  <a:pt x="241837" y="265309"/>
                </a:moveTo>
                <a:lnTo>
                  <a:pt x="217653" y="265309"/>
                </a:lnTo>
                <a:lnTo>
                  <a:pt x="217653" y="289493"/>
                </a:lnTo>
                <a:lnTo>
                  <a:pt x="241837" y="289493"/>
                </a:lnTo>
                <a:lnTo>
                  <a:pt x="241837" y="265309"/>
                </a:lnTo>
                <a:close/>
              </a:path>
              <a:path w="360679" h="362585">
                <a:moveTo>
                  <a:pt x="60459" y="301585"/>
                </a:moveTo>
                <a:lnTo>
                  <a:pt x="36275" y="301585"/>
                </a:lnTo>
                <a:lnTo>
                  <a:pt x="36275" y="325771"/>
                </a:lnTo>
                <a:lnTo>
                  <a:pt x="60459" y="325771"/>
                </a:lnTo>
                <a:lnTo>
                  <a:pt x="60459" y="301585"/>
                </a:lnTo>
                <a:close/>
              </a:path>
              <a:path w="360679" h="362585">
                <a:moveTo>
                  <a:pt x="96734" y="301585"/>
                </a:moveTo>
                <a:lnTo>
                  <a:pt x="72551" y="301585"/>
                </a:lnTo>
                <a:lnTo>
                  <a:pt x="72551" y="325771"/>
                </a:lnTo>
                <a:lnTo>
                  <a:pt x="96734" y="325771"/>
                </a:lnTo>
                <a:lnTo>
                  <a:pt x="96734" y="301585"/>
                </a:lnTo>
                <a:close/>
              </a:path>
              <a:path w="360679" h="362585">
                <a:moveTo>
                  <a:pt x="133010" y="301585"/>
                </a:moveTo>
                <a:lnTo>
                  <a:pt x="108826" y="301585"/>
                </a:lnTo>
                <a:lnTo>
                  <a:pt x="108826" y="325771"/>
                </a:lnTo>
                <a:lnTo>
                  <a:pt x="133010" y="325771"/>
                </a:lnTo>
                <a:lnTo>
                  <a:pt x="133010" y="301585"/>
                </a:lnTo>
                <a:close/>
              </a:path>
              <a:path w="360679" h="362585">
                <a:moveTo>
                  <a:pt x="169286" y="301585"/>
                </a:moveTo>
                <a:lnTo>
                  <a:pt x="145102" y="301585"/>
                </a:lnTo>
                <a:lnTo>
                  <a:pt x="145102" y="325771"/>
                </a:lnTo>
                <a:lnTo>
                  <a:pt x="169286" y="325771"/>
                </a:lnTo>
                <a:lnTo>
                  <a:pt x="169286" y="301585"/>
                </a:lnTo>
                <a:close/>
              </a:path>
              <a:path w="360679" h="362585">
                <a:moveTo>
                  <a:pt x="205561" y="301585"/>
                </a:moveTo>
                <a:lnTo>
                  <a:pt x="181377" y="301585"/>
                </a:lnTo>
                <a:lnTo>
                  <a:pt x="181377" y="325771"/>
                </a:lnTo>
                <a:lnTo>
                  <a:pt x="205561" y="325771"/>
                </a:lnTo>
                <a:lnTo>
                  <a:pt x="205561" y="301585"/>
                </a:lnTo>
                <a:close/>
              </a:path>
              <a:path w="360679" h="362585">
                <a:moveTo>
                  <a:pt x="238992" y="301585"/>
                </a:moveTo>
                <a:lnTo>
                  <a:pt x="217653" y="301585"/>
                </a:lnTo>
                <a:lnTo>
                  <a:pt x="217653" y="325771"/>
                </a:lnTo>
                <a:lnTo>
                  <a:pt x="224055" y="325771"/>
                </a:lnTo>
                <a:lnTo>
                  <a:pt x="227611" y="320792"/>
                </a:lnTo>
                <a:lnTo>
                  <a:pt x="238992" y="303007"/>
                </a:lnTo>
                <a:lnTo>
                  <a:pt x="238992" y="301585"/>
                </a:lnTo>
                <a:close/>
              </a:path>
              <a:path w="360679" h="362585">
                <a:moveTo>
                  <a:pt x="60459" y="337863"/>
                </a:moveTo>
                <a:lnTo>
                  <a:pt x="36275" y="337863"/>
                </a:lnTo>
                <a:lnTo>
                  <a:pt x="36275" y="344264"/>
                </a:lnTo>
                <a:lnTo>
                  <a:pt x="40543" y="347109"/>
                </a:lnTo>
                <a:lnTo>
                  <a:pt x="59748" y="359201"/>
                </a:lnTo>
                <a:lnTo>
                  <a:pt x="60459" y="348532"/>
                </a:lnTo>
                <a:lnTo>
                  <a:pt x="60459" y="337863"/>
                </a:lnTo>
                <a:close/>
              </a:path>
              <a:path w="360679" h="362585">
                <a:moveTo>
                  <a:pt x="96734" y="337863"/>
                </a:moveTo>
                <a:lnTo>
                  <a:pt x="72551" y="337863"/>
                </a:lnTo>
                <a:lnTo>
                  <a:pt x="72551" y="362046"/>
                </a:lnTo>
                <a:lnTo>
                  <a:pt x="96734" y="362046"/>
                </a:lnTo>
                <a:lnTo>
                  <a:pt x="96734" y="337863"/>
                </a:lnTo>
                <a:close/>
              </a:path>
              <a:path w="360679" h="362585">
                <a:moveTo>
                  <a:pt x="169286" y="337863"/>
                </a:moveTo>
                <a:lnTo>
                  <a:pt x="145102" y="337863"/>
                </a:lnTo>
                <a:lnTo>
                  <a:pt x="145102" y="362046"/>
                </a:lnTo>
                <a:lnTo>
                  <a:pt x="169286" y="362046"/>
                </a:lnTo>
                <a:lnTo>
                  <a:pt x="169286" y="337863"/>
                </a:lnTo>
                <a:close/>
              </a:path>
              <a:path w="360679" h="362585">
                <a:moveTo>
                  <a:pt x="205561" y="337863"/>
                </a:moveTo>
                <a:lnTo>
                  <a:pt x="181377" y="337863"/>
                </a:lnTo>
                <a:lnTo>
                  <a:pt x="181377" y="359912"/>
                </a:lnTo>
                <a:lnTo>
                  <a:pt x="188490" y="355645"/>
                </a:lnTo>
                <a:lnTo>
                  <a:pt x="200582" y="347821"/>
                </a:lnTo>
                <a:lnTo>
                  <a:pt x="205561" y="344264"/>
                </a:lnTo>
                <a:lnTo>
                  <a:pt x="205561" y="3378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20740" y="4936235"/>
            <a:ext cx="765047" cy="7665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599432" y="2136647"/>
            <a:ext cx="272796" cy="2727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497067" y="3090671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8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8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8" y="0"/>
                </a:lnTo>
                <a:close/>
              </a:path>
            </a:pathLst>
          </a:custGeom>
          <a:solidFill>
            <a:srgbClr val="00B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92081" y="3209296"/>
            <a:ext cx="259079" cy="217170"/>
          </a:xfrm>
          <a:custGeom>
            <a:avLst/>
            <a:gdLst/>
            <a:ahLst/>
            <a:cxnLst/>
            <a:rect l="l" t="t" r="r" b="b"/>
            <a:pathLst>
              <a:path w="259079" h="217170">
                <a:moveTo>
                  <a:pt x="22428" y="120437"/>
                </a:moveTo>
                <a:lnTo>
                  <a:pt x="0" y="144974"/>
                </a:lnTo>
                <a:lnTo>
                  <a:pt x="19285" y="162910"/>
                </a:lnTo>
                <a:lnTo>
                  <a:pt x="77662" y="216156"/>
                </a:lnTo>
                <a:lnTo>
                  <a:pt x="79434" y="217056"/>
                </a:lnTo>
                <a:lnTo>
                  <a:pt x="114619" y="179119"/>
                </a:lnTo>
                <a:lnTo>
                  <a:pt x="76749" y="170452"/>
                </a:lnTo>
                <a:lnTo>
                  <a:pt x="49403" y="145646"/>
                </a:lnTo>
                <a:lnTo>
                  <a:pt x="22428" y="120437"/>
                </a:lnTo>
                <a:close/>
              </a:path>
              <a:path w="259079" h="217170">
                <a:moveTo>
                  <a:pt x="232957" y="0"/>
                </a:moveTo>
                <a:lnTo>
                  <a:pt x="234151" y="1262"/>
                </a:lnTo>
                <a:lnTo>
                  <a:pt x="234044" y="1732"/>
                </a:lnTo>
                <a:lnTo>
                  <a:pt x="202454" y="35355"/>
                </a:lnTo>
                <a:lnTo>
                  <a:pt x="139469" y="102782"/>
                </a:lnTo>
                <a:lnTo>
                  <a:pt x="76749" y="170452"/>
                </a:lnTo>
                <a:lnTo>
                  <a:pt x="114619" y="179119"/>
                </a:lnTo>
                <a:lnTo>
                  <a:pt x="258580" y="24160"/>
                </a:lnTo>
                <a:lnTo>
                  <a:pt x="2329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670803" y="4927853"/>
            <a:ext cx="2365375" cy="953135"/>
          </a:xfrm>
          <a:custGeom>
            <a:avLst/>
            <a:gdLst/>
            <a:ahLst/>
            <a:cxnLst/>
            <a:rect l="l" t="t" r="r" b="b"/>
            <a:pathLst>
              <a:path w="2365375" h="953135">
                <a:moveTo>
                  <a:pt x="2250821" y="838707"/>
                </a:moveTo>
                <a:lnTo>
                  <a:pt x="2250821" y="953007"/>
                </a:lnTo>
                <a:lnTo>
                  <a:pt x="2327021" y="914907"/>
                </a:lnTo>
                <a:lnTo>
                  <a:pt x="2269871" y="914907"/>
                </a:lnTo>
                <a:lnTo>
                  <a:pt x="2269871" y="876807"/>
                </a:lnTo>
                <a:lnTo>
                  <a:pt x="2327021" y="876807"/>
                </a:lnTo>
                <a:lnTo>
                  <a:pt x="2250821" y="838707"/>
                </a:lnTo>
                <a:close/>
              </a:path>
              <a:path w="2365375" h="953135">
                <a:moveTo>
                  <a:pt x="38100" y="0"/>
                </a:moveTo>
                <a:lnTo>
                  <a:pt x="0" y="0"/>
                </a:lnTo>
                <a:lnTo>
                  <a:pt x="0" y="895857"/>
                </a:lnTo>
                <a:lnTo>
                  <a:pt x="1494" y="903270"/>
                </a:lnTo>
                <a:lnTo>
                  <a:pt x="5572" y="909326"/>
                </a:lnTo>
                <a:lnTo>
                  <a:pt x="11626" y="913410"/>
                </a:lnTo>
                <a:lnTo>
                  <a:pt x="19050" y="914907"/>
                </a:lnTo>
                <a:lnTo>
                  <a:pt x="2250821" y="914907"/>
                </a:lnTo>
                <a:lnTo>
                  <a:pt x="2250821" y="895857"/>
                </a:lnTo>
                <a:lnTo>
                  <a:pt x="38100" y="895857"/>
                </a:lnTo>
                <a:lnTo>
                  <a:pt x="19050" y="876807"/>
                </a:lnTo>
                <a:lnTo>
                  <a:pt x="38100" y="876807"/>
                </a:lnTo>
                <a:lnTo>
                  <a:pt x="38100" y="0"/>
                </a:lnTo>
                <a:close/>
              </a:path>
              <a:path w="2365375" h="953135">
                <a:moveTo>
                  <a:pt x="2327021" y="876807"/>
                </a:moveTo>
                <a:lnTo>
                  <a:pt x="2269871" y="876807"/>
                </a:lnTo>
                <a:lnTo>
                  <a:pt x="2269871" y="914907"/>
                </a:lnTo>
                <a:lnTo>
                  <a:pt x="2327021" y="914907"/>
                </a:lnTo>
                <a:lnTo>
                  <a:pt x="2365121" y="895857"/>
                </a:lnTo>
                <a:lnTo>
                  <a:pt x="2327021" y="876807"/>
                </a:lnTo>
                <a:close/>
              </a:path>
              <a:path w="2365375" h="953135">
                <a:moveTo>
                  <a:pt x="38100" y="876807"/>
                </a:moveTo>
                <a:lnTo>
                  <a:pt x="19050" y="876807"/>
                </a:lnTo>
                <a:lnTo>
                  <a:pt x="38100" y="895857"/>
                </a:lnTo>
                <a:lnTo>
                  <a:pt x="38100" y="876807"/>
                </a:lnTo>
                <a:close/>
              </a:path>
              <a:path w="2365375" h="953135">
                <a:moveTo>
                  <a:pt x="2250821" y="876807"/>
                </a:moveTo>
                <a:lnTo>
                  <a:pt x="38100" y="876807"/>
                </a:lnTo>
                <a:lnTo>
                  <a:pt x="38100" y="895857"/>
                </a:lnTo>
                <a:lnTo>
                  <a:pt x="2250821" y="895857"/>
                </a:lnTo>
                <a:lnTo>
                  <a:pt x="2250821" y="876807"/>
                </a:lnTo>
                <a:close/>
              </a:path>
            </a:pathLst>
          </a:custGeom>
          <a:solidFill>
            <a:srgbClr val="D73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053083" y="2199131"/>
            <a:ext cx="1775460" cy="516890"/>
          </a:xfrm>
          <a:prstGeom prst="rect">
            <a:avLst/>
          </a:prstGeom>
          <a:solidFill>
            <a:srgbClr val="00178F"/>
          </a:solidFill>
        </p:spPr>
        <p:txBody>
          <a:bodyPr vert="horz" wrap="square" lIns="0" tIns="147955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1165"/>
              </a:spcBef>
            </a:pP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Diagnostic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Logs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53083" y="3243071"/>
            <a:ext cx="1775460" cy="516890"/>
          </a:xfrm>
          <a:prstGeom prst="rect">
            <a:avLst/>
          </a:prstGeom>
          <a:solidFill>
            <a:srgbClr val="00178F"/>
          </a:solidFill>
        </p:spPr>
        <p:txBody>
          <a:bodyPr vert="horz" wrap="square" lIns="0" tIns="14795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16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Resource</a:t>
            </a:r>
            <a:r>
              <a:rPr sz="14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Metrics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5309"/>
            <a:ext cx="2111578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48891" y="1851024"/>
          <a:ext cx="9325610" cy="39841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1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4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590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000" b="1" spc="-1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State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1A1A1A"/>
                      </a:solidFill>
                      <a:prstDash val="solid"/>
                    </a:lnL>
                    <a:lnT w="12700">
                      <a:solidFill>
                        <a:srgbClr val="1A1A1A"/>
                      </a:solidFill>
                      <a:prstDash val="solid"/>
                    </a:lnT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marL="4159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Description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69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New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B w="12700">
                      <a:solidFill>
                        <a:srgbClr val="1A1A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5925">
                        <a:lnSpc>
                          <a:spcPct val="100000"/>
                        </a:lnSpc>
                        <a:spcBef>
                          <a:spcPts val="2195"/>
                        </a:spcBef>
                      </a:pPr>
                      <a:r>
                        <a:rPr sz="20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The issue </a:t>
                      </a:r>
                      <a:r>
                        <a:rPr sz="20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has </a:t>
                      </a:r>
                      <a:r>
                        <a:rPr sz="20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just been detected </a:t>
                      </a:r>
                      <a:r>
                        <a:rPr sz="20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and has not </a:t>
                      </a:r>
                      <a:r>
                        <a:rPr sz="20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yet</a:t>
                      </a:r>
                      <a:r>
                        <a:rPr sz="2000" spc="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been</a:t>
                      </a:r>
                      <a:endParaRPr sz="2000">
                        <a:latin typeface="Segoe UI"/>
                        <a:cs typeface="Segoe UI"/>
                      </a:endParaRPr>
                    </a:p>
                    <a:p>
                      <a:pPr marL="415925">
                        <a:lnSpc>
                          <a:spcPct val="100000"/>
                        </a:lnSpc>
                      </a:pPr>
                      <a:r>
                        <a:rPr sz="20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reviewed.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278765" marB="0">
                    <a:lnR w="12700">
                      <a:solidFill>
                        <a:srgbClr val="1A1A1A"/>
                      </a:solidFill>
                      <a:prstDash val="solid"/>
                    </a:lnR>
                    <a:lnB w="12700">
                      <a:solidFill>
                        <a:srgbClr val="1A1A1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2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Acknowledged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1A1A1A"/>
                      </a:solidFill>
                      <a:prstDash val="solid"/>
                    </a:lnL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5925" marR="862965">
                        <a:lnSpc>
                          <a:spcPct val="100000"/>
                        </a:lnSpc>
                        <a:spcBef>
                          <a:spcPts val="2245"/>
                        </a:spcBef>
                      </a:pPr>
                      <a:r>
                        <a:rPr sz="20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An administrator has </a:t>
                      </a:r>
                      <a:r>
                        <a:rPr sz="20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reviewed </a:t>
                      </a:r>
                      <a:r>
                        <a:rPr sz="20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the </a:t>
                      </a:r>
                      <a:r>
                        <a:rPr sz="2000" spc="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alert </a:t>
                      </a:r>
                      <a:r>
                        <a:rPr sz="20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and</a:t>
                      </a:r>
                      <a:r>
                        <a:rPr sz="2000" spc="-8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started  </a:t>
                      </a:r>
                      <a:r>
                        <a:rPr sz="20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working on </a:t>
                      </a:r>
                      <a:r>
                        <a:rPr sz="20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it.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285115" marB="0"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3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Closed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12700">
                      <a:solidFill>
                        <a:srgbClr val="1A1A1A"/>
                      </a:solidFill>
                      <a:prstDash val="solid"/>
                    </a:lnL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5925" marR="235585">
                        <a:lnSpc>
                          <a:spcPct val="100000"/>
                        </a:lnSpc>
                        <a:spcBef>
                          <a:spcPts val="2250"/>
                        </a:spcBef>
                      </a:pPr>
                      <a:r>
                        <a:rPr sz="20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The issue </a:t>
                      </a:r>
                      <a:r>
                        <a:rPr sz="20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has </a:t>
                      </a:r>
                      <a:r>
                        <a:rPr sz="20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been resolved. </a:t>
                      </a:r>
                      <a:r>
                        <a:rPr sz="2000" spc="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After </a:t>
                      </a:r>
                      <a:r>
                        <a:rPr sz="20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an </a:t>
                      </a:r>
                      <a:r>
                        <a:rPr sz="2000" spc="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alert </a:t>
                      </a:r>
                      <a:r>
                        <a:rPr sz="20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has </a:t>
                      </a:r>
                      <a:r>
                        <a:rPr sz="20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been  </a:t>
                      </a:r>
                      <a:r>
                        <a:rPr sz="20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closed, </a:t>
                      </a:r>
                      <a:r>
                        <a:rPr sz="20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you </a:t>
                      </a:r>
                      <a:r>
                        <a:rPr sz="20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can </a:t>
                      </a:r>
                      <a:r>
                        <a:rPr sz="20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reopen it </a:t>
                      </a:r>
                      <a:r>
                        <a:rPr sz="20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by changing </a:t>
                      </a:r>
                      <a:r>
                        <a:rPr sz="20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it </a:t>
                      </a:r>
                      <a:r>
                        <a:rPr sz="2000" spc="-1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to </a:t>
                      </a:r>
                      <a:r>
                        <a:rPr sz="2000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another</a:t>
                      </a:r>
                      <a:r>
                        <a:rPr sz="2000" spc="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2000" spc="-5" dirty="0">
                          <a:solidFill>
                            <a:srgbClr val="1A1A1A"/>
                          </a:solidFill>
                          <a:latin typeface="Segoe UI"/>
                          <a:cs typeface="Segoe UI"/>
                        </a:rPr>
                        <a:t>state.</a:t>
                      </a:r>
                      <a:endParaRPr sz="2000">
                        <a:latin typeface="Segoe UI"/>
                        <a:cs typeface="Segoe UI"/>
                      </a:endParaRPr>
                    </a:p>
                  </a:txBody>
                  <a:tcPr marL="0" marR="0" marT="285750" marB="0">
                    <a:lnR w="12700">
                      <a:solidFill>
                        <a:srgbClr val="1A1A1A"/>
                      </a:solidFill>
                      <a:prstDash val="solid"/>
                    </a:lnR>
                    <a:lnT w="12700">
                      <a:solidFill>
                        <a:srgbClr val="1A1A1A"/>
                      </a:solidFill>
                      <a:prstDash val="solid"/>
                    </a:lnT>
                    <a:lnB w="12700">
                      <a:solidFill>
                        <a:srgbClr val="1A1A1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7334" y="2644774"/>
            <a:ext cx="8026031" cy="4601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7562" y="3157346"/>
            <a:ext cx="1393101" cy="347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8D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906</Words>
  <Application>Microsoft Office PowerPoint</Application>
  <PresentationFormat>Custom</PresentationFormat>
  <Paragraphs>255</Paragraphs>
  <Slides>112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9" baseType="lpstr">
      <vt:lpstr>Arial</vt:lpstr>
      <vt:lpstr>Calibri</vt:lpstr>
      <vt:lpstr>Segoe UI</vt:lpstr>
      <vt:lpstr>Segoe UI Semibold</vt:lpstr>
      <vt:lpstr>Segoe UI Semilight</vt:lpstr>
      <vt:lpstr>Times New Roman</vt:lpstr>
      <vt:lpstr>Office Theme</vt:lpstr>
      <vt:lpstr>PowerPoint Presentation</vt:lpstr>
      <vt:lpstr>Series Agenda</vt:lpstr>
      <vt:lpstr>Series Agenda</vt:lpstr>
      <vt:lpstr>Jordan Radkov</vt:lpstr>
      <vt:lpstr>Objectives</vt:lpstr>
      <vt:lpstr>Objectives (Cont.)</vt:lpstr>
      <vt:lpstr>Design a Storage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Configuring Custom Domain Names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Locally Redundant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a Compute 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a Networking 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a Monitoring  Strategy for Infrastructure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Study Group  Microsoft Azure Administrator Certification Transition</dc:title>
  <dc:creator>ambers@microsoft.com</dc:creator>
  <cp:lastModifiedBy>Jordan Radkov</cp:lastModifiedBy>
  <cp:revision>27</cp:revision>
  <dcterms:created xsi:type="dcterms:W3CDTF">2019-04-08T14:43:32Z</dcterms:created>
  <dcterms:modified xsi:type="dcterms:W3CDTF">2019-04-08T15:05:13Z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2019-03-29T00:00:00Z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2019-04-08T00:00:00Z</vt:filetime>
  </property>
  <property fmtid="{D5CDD505-2E9C-101B-9397-08002B2CF9AE}" pid="5" name="MSIP_Label_f42aa342-8706-4288-bd11-ebb85995028c_Enabled">
    <vt:lpwstr>True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Owner">
    <vt:lpwstr>rajorda@microsoft.com</vt:lpwstr>
  </property>
  <property fmtid="{D5CDD505-2E9C-101B-9397-08002B2CF9AE}" pid="8" name="MSIP_Label_f42aa342-8706-4288-bd11-ebb85995028c_SetDate">
    <vt:lpwstr>2019-04-08T14:46:14.9097166Z</vt:lpwstr>
  </property>
  <property fmtid="{D5CDD505-2E9C-101B-9397-08002B2CF9AE}" pid="9" name="MSIP_Label_f42aa342-8706-4288-bd11-ebb85995028c_Name">
    <vt:lpwstr>General</vt:lpwstr>
  </property>
  <property fmtid="{D5CDD505-2E9C-101B-9397-08002B2CF9AE}" pid="10" name="MSIP_Label_f42aa342-8706-4288-bd11-ebb85995028c_Application">
    <vt:lpwstr>Microsoft Azure Information Protection</vt:lpwstr>
  </property>
  <property fmtid="{D5CDD505-2E9C-101B-9397-08002B2CF9AE}" pid="11" name="MSIP_Label_f42aa342-8706-4288-bd11-ebb85995028c_ActionId">
    <vt:lpwstr>07eb9790-6737-4500-8b39-42fb029b1874</vt:lpwstr>
  </property>
  <property fmtid="{D5CDD505-2E9C-101B-9397-08002B2CF9AE}" pid="12" name="MSIP_Label_f42aa342-8706-4288-bd11-ebb85995028c_Extended_MSFT_Method">
    <vt:lpwstr>Automatic</vt:lpwstr>
  </property>
  <property fmtid="{D5CDD505-2E9C-101B-9397-08002B2CF9AE}" pid="13" name="Sensitivity">
    <vt:lpwstr>General</vt:lpwstr>
  </property>
</Properties>
</file>